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80" r:id="rId3"/>
    <p:sldId id="281" r:id="rId4"/>
  </p:sldIdLst>
  <p:sldSz cx="18288000" cy="10287000"/>
  <p:notesSz cx="6858000" cy="9144000"/>
  <p:embeddedFontLst>
    <p:embeddedFont>
      <p:font typeface="Canva Sans" panose="020B0600000101010101" charset="0"/>
      <p:regular r:id="rId5"/>
    </p:embeddedFont>
    <p:embeddedFont>
      <p:font typeface="Canva Sans Bold" panose="020B0600000101010101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5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6882" y="1342271"/>
            <a:ext cx="16554237" cy="0"/>
          </a:xfrm>
          <a:prstGeom prst="line">
            <a:avLst/>
          </a:prstGeom>
          <a:ln w="19050" cap="flat">
            <a:solidFill>
              <a:srgbClr val="000000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4"/>
          <p:cNvSpPr txBox="1"/>
          <p:nvPr/>
        </p:nvSpPr>
        <p:spPr>
          <a:xfrm>
            <a:off x="990707" y="382588"/>
            <a:ext cx="16430412" cy="671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599"/>
              </a:lnSpc>
              <a:spcBef>
                <a:spcPct val="0"/>
              </a:spcBef>
            </a:pPr>
            <a:r>
              <a:rPr lang="ko-KR" altLang="en-US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시나리오</a:t>
            </a:r>
            <a:r>
              <a:rPr lang="en-US" altLang="ko-KR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 : </a:t>
            </a:r>
            <a:r>
              <a:rPr lang="ko-KR" altLang="en-US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개념적 설계</a:t>
            </a:r>
            <a:r>
              <a:rPr lang="en-US" altLang="ko-KR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(ERD)</a:t>
            </a:r>
            <a:endParaRPr lang="en-US" sz="3999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4600" y="5217042"/>
            <a:ext cx="29718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 smtClean="0">
                <a:solidFill>
                  <a:schemeClr val="tx1"/>
                </a:solidFill>
              </a:rPr>
              <a:t>고객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01600" y="5217042"/>
            <a:ext cx="29718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dirty="0" smtClean="0">
                <a:solidFill>
                  <a:schemeClr val="tx1"/>
                </a:solidFill>
              </a:rPr>
              <a:t>이벤트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7415213" y="5219700"/>
            <a:ext cx="3429000" cy="16002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이벤트 참여 리스트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66882" y="3695700"/>
            <a:ext cx="1647718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u="sng" dirty="0" smtClean="0">
                <a:solidFill>
                  <a:schemeClr val="tx1"/>
                </a:solidFill>
              </a:rPr>
              <a:t>아이디</a:t>
            </a:r>
            <a:endParaRPr lang="ko-KR" altLang="en-US" sz="2400" u="sng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09800" y="2703958"/>
            <a:ext cx="1647718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이름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43482" y="2703958"/>
            <a:ext cx="1647718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성별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486400" y="3695700"/>
            <a:ext cx="1647718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포인트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3" idx="0"/>
            <a:endCxn id="6" idx="6"/>
          </p:cNvCxnSpPr>
          <p:nvPr/>
        </p:nvCxnSpPr>
        <p:spPr>
          <a:xfrm flipH="1" flipV="1">
            <a:off x="2514600" y="4343400"/>
            <a:ext cx="1485900" cy="87364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3" idx="0"/>
            <a:endCxn id="10" idx="4"/>
          </p:cNvCxnSpPr>
          <p:nvPr/>
        </p:nvCxnSpPr>
        <p:spPr>
          <a:xfrm flipH="1" flipV="1">
            <a:off x="3033659" y="3999358"/>
            <a:ext cx="966841" cy="1217684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3" idx="0"/>
            <a:endCxn id="12" idx="4"/>
          </p:cNvCxnSpPr>
          <p:nvPr/>
        </p:nvCxnSpPr>
        <p:spPr>
          <a:xfrm flipV="1">
            <a:off x="4000500" y="3999358"/>
            <a:ext cx="966841" cy="1217684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0"/>
            <a:endCxn id="13" idx="2"/>
          </p:cNvCxnSpPr>
          <p:nvPr/>
        </p:nvCxnSpPr>
        <p:spPr>
          <a:xfrm flipV="1">
            <a:off x="4000500" y="4343400"/>
            <a:ext cx="1485900" cy="87364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1458682" y="3695700"/>
            <a:ext cx="1647718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u="sng" dirty="0" smtClean="0">
                <a:solidFill>
                  <a:schemeClr val="tx1"/>
                </a:solidFill>
              </a:rPr>
              <a:t>번호</a:t>
            </a:r>
            <a:endParaRPr lang="ko-KR" altLang="en-US" sz="2400" u="sng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435067" y="2907517"/>
            <a:ext cx="1647718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이름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392400" y="3695700"/>
            <a:ext cx="1647718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날짜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7" idx="0"/>
            <a:endCxn id="27" idx="2"/>
          </p:cNvCxnSpPr>
          <p:nvPr/>
        </p:nvCxnSpPr>
        <p:spPr>
          <a:xfrm flipV="1">
            <a:off x="14287500" y="4343400"/>
            <a:ext cx="1104900" cy="87364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0"/>
            <a:endCxn id="26" idx="4"/>
          </p:cNvCxnSpPr>
          <p:nvPr/>
        </p:nvCxnSpPr>
        <p:spPr>
          <a:xfrm flipH="1" flipV="1">
            <a:off x="14258926" y="4202917"/>
            <a:ext cx="28574" cy="1014125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0"/>
            <a:endCxn id="25" idx="6"/>
          </p:cNvCxnSpPr>
          <p:nvPr/>
        </p:nvCxnSpPr>
        <p:spPr>
          <a:xfrm flipH="1" flipV="1">
            <a:off x="13106400" y="4343400"/>
            <a:ext cx="1181100" cy="87364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" idx="3"/>
            <a:endCxn id="4" idx="1"/>
          </p:cNvCxnSpPr>
          <p:nvPr/>
        </p:nvCxnSpPr>
        <p:spPr>
          <a:xfrm>
            <a:off x="5486400" y="6017142"/>
            <a:ext cx="1928813" cy="2658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" idx="3"/>
            <a:endCxn id="7" idx="1"/>
          </p:cNvCxnSpPr>
          <p:nvPr/>
        </p:nvCxnSpPr>
        <p:spPr>
          <a:xfrm flipV="1">
            <a:off x="10844213" y="6017142"/>
            <a:ext cx="1957387" cy="2658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7440022" y="7429500"/>
            <a:ext cx="1647718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u="sng" dirty="0" smtClean="0">
                <a:solidFill>
                  <a:schemeClr val="tx1"/>
                </a:solidFill>
              </a:rPr>
              <a:t>번호</a:t>
            </a:r>
            <a:endParaRPr lang="ko-KR" altLang="en-US" sz="2400" u="sng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9200260" y="7429500"/>
            <a:ext cx="1647718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신청사연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49" idx="0"/>
            <a:endCxn id="4" idx="2"/>
          </p:cNvCxnSpPr>
          <p:nvPr/>
        </p:nvCxnSpPr>
        <p:spPr>
          <a:xfrm flipV="1">
            <a:off x="8263881" y="6819900"/>
            <a:ext cx="865832" cy="60960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" idx="2"/>
          </p:cNvCxnSpPr>
          <p:nvPr/>
        </p:nvCxnSpPr>
        <p:spPr>
          <a:xfrm flipH="1" flipV="1">
            <a:off x="9129713" y="6819900"/>
            <a:ext cx="894406" cy="60960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00687" y="5788542"/>
            <a:ext cx="290513" cy="22860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5500687" y="6017142"/>
            <a:ext cx="276226" cy="22594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12506327" y="5788542"/>
            <a:ext cx="285749" cy="22860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 flipV="1">
            <a:off x="12492040" y="6017142"/>
            <a:ext cx="300036" cy="225942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5749313" y="5928471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6882" y="1342271"/>
            <a:ext cx="16554237" cy="0"/>
          </a:xfrm>
          <a:prstGeom prst="line">
            <a:avLst/>
          </a:prstGeom>
          <a:ln w="19050" cap="flat">
            <a:solidFill>
              <a:srgbClr val="000000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4"/>
          <p:cNvSpPr txBox="1"/>
          <p:nvPr/>
        </p:nvSpPr>
        <p:spPr>
          <a:xfrm>
            <a:off x="990707" y="382588"/>
            <a:ext cx="1643041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599"/>
              </a:lnSpc>
              <a:spcBef>
                <a:spcPct val="0"/>
              </a:spcBef>
            </a:pPr>
            <a:r>
              <a:rPr lang="ko-KR" altLang="en-US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시나리오</a:t>
            </a:r>
            <a:r>
              <a:rPr lang="en-US" altLang="ko-KR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 : </a:t>
            </a:r>
            <a:r>
              <a:rPr lang="ko-KR" altLang="en-US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논리적 설계</a:t>
            </a:r>
            <a:endParaRPr lang="en-US" sz="3999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40880"/>
              </p:ext>
            </p:extLst>
          </p:nvPr>
        </p:nvGraphicFramePr>
        <p:xfrm>
          <a:off x="2514600" y="4076700"/>
          <a:ext cx="27432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31784851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89178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18826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27708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3682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94247"/>
              </p:ext>
            </p:extLst>
          </p:nvPr>
        </p:nvGraphicFramePr>
        <p:xfrm>
          <a:off x="7772400" y="4076700"/>
          <a:ext cx="27432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31784851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89178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고객 아이디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(FK)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18826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이벤트 번호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(FK)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27708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err="1" smtClean="0">
                          <a:solidFill>
                            <a:schemeClr val="tx1"/>
                          </a:solidFill>
                        </a:rPr>
                        <a:t>신청사연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368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43359"/>
              </p:ext>
            </p:extLst>
          </p:nvPr>
        </p:nvGraphicFramePr>
        <p:xfrm>
          <a:off x="13030200" y="4076700"/>
          <a:ext cx="2743200" cy="196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31784851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번호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89178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18826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27708"/>
                  </a:ext>
                </a:extLst>
              </a:tr>
            </a:tbl>
          </a:graphicData>
        </a:graphic>
      </p:graphicFrame>
      <p:sp>
        <p:nvSpPr>
          <p:cNvPr id="36" name="TextBox 5"/>
          <p:cNvSpPr txBox="1"/>
          <p:nvPr/>
        </p:nvSpPr>
        <p:spPr>
          <a:xfrm>
            <a:off x="2510971" y="3629976"/>
            <a:ext cx="2746829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ko-KR" altLang="en-US" sz="240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고객</a:t>
            </a:r>
            <a:endParaRPr lang="en-US" altLang="ko-KR" sz="24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7" name="TextBox 5"/>
          <p:cNvSpPr txBox="1"/>
          <p:nvPr/>
        </p:nvSpPr>
        <p:spPr>
          <a:xfrm>
            <a:off x="7768771" y="3629976"/>
            <a:ext cx="2746829" cy="384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ko-KR" altLang="en-US" sz="24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이벤트 참여 리스트</a:t>
            </a:r>
            <a:endParaRPr lang="en-US" altLang="ko-KR" sz="24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13028385" y="3629976"/>
            <a:ext cx="2746829" cy="3910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ko-KR" altLang="en-US" sz="24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이벤트</a:t>
            </a:r>
            <a:endParaRPr lang="en-US" altLang="ko-KR" sz="24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57800" y="4381500"/>
            <a:ext cx="2510971" cy="6762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0515600" y="4360309"/>
            <a:ext cx="2512785" cy="13467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6882" y="1342271"/>
            <a:ext cx="16554237" cy="0"/>
          </a:xfrm>
          <a:prstGeom prst="line">
            <a:avLst/>
          </a:prstGeom>
          <a:ln w="19050" cap="flat">
            <a:solidFill>
              <a:srgbClr val="000000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4"/>
          <p:cNvSpPr txBox="1"/>
          <p:nvPr/>
        </p:nvSpPr>
        <p:spPr>
          <a:xfrm>
            <a:off x="990707" y="382588"/>
            <a:ext cx="1643041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599"/>
              </a:lnSpc>
              <a:spcBef>
                <a:spcPct val="0"/>
              </a:spcBef>
            </a:pPr>
            <a:r>
              <a:rPr lang="ko-KR" altLang="en-US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시나리오</a:t>
            </a:r>
            <a:r>
              <a:rPr lang="en-US" altLang="ko-KR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 : </a:t>
            </a:r>
            <a:r>
              <a:rPr lang="ko-KR" altLang="en-US" sz="3999" dirty="0" smtClean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물리적 설계</a:t>
            </a:r>
            <a:endParaRPr lang="en-US" sz="3999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6" name="TextBox 5"/>
          <p:cNvSpPr txBox="1"/>
          <p:nvPr/>
        </p:nvSpPr>
        <p:spPr>
          <a:xfrm>
            <a:off x="990707" y="1572736"/>
            <a:ext cx="16430412" cy="800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▶ 고객</a:t>
            </a:r>
            <a:endParaRPr lang="en-US" altLang="ko-KR" sz="20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CREATE TABLE customer (</a:t>
            </a:r>
          </a:p>
          <a:p>
            <a:r>
              <a:rPr lang="en-US" altLang="ko-KR" sz="2000" dirty="0" err="1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  <a:r>
              <a:rPr lang="en-US" altLang="ko-KR" sz="2000" dirty="0" err="1" smtClean="0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_i</a:t>
            </a:r>
            <a:r>
              <a:rPr lang="en-US" altLang="ko-KR" sz="2000" dirty="0" err="1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altLang="ko-KR" sz="20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VARCHAR2(8) PRIMARY KEY,</a:t>
            </a:r>
          </a:p>
          <a:p>
            <a:r>
              <a:rPr lang="en-US" altLang="ko-KR" sz="2000" dirty="0" err="1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  <a:r>
              <a:rPr lang="en-US" altLang="ko-KR" sz="2000" dirty="0" err="1" smtClean="0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name</a:t>
            </a:r>
            <a:r>
              <a:rPr lang="en-US" altLang="ko-KR" sz="20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VARCHAR2(10) NOT NULL,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gender VARCHAR2(2) NOT NULL CHECK (gender IN('</a:t>
            </a:r>
            <a:r>
              <a:rPr lang="ko-KR" altLang="en-US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남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','</a:t>
            </a:r>
            <a:r>
              <a:rPr lang="ko-KR" altLang="en-US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여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')),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point NUMBER(6,2) DEFAULT 0 CHECK (point BETWEEN 0 </a:t>
            </a:r>
            <a:r>
              <a:rPr lang="en-US" altLang="ko-KR" sz="20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AND </a:t>
            </a:r>
            <a:r>
              <a:rPr lang="en-US" altLang="ko-KR" sz="200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9999.99)</a:t>
            </a:r>
            <a:endParaRPr lang="en-US" altLang="ko-KR" sz="2000" dirty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endParaRPr lang="en-US" altLang="ko-KR" sz="20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endParaRPr lang="en-US" altLang="ko-KR" sz="20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ko-KR" altLang="en-US" sz="20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▶ 이벤트</a:t>
            </a:r>
            <a:endParaRPr lang="en-US" altLang="ko-KR" sz="2000" dirty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CREATE TABLE event (</a:t>
            </a:r>
          </a:p>
          <a:p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number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NUMBER(3) PRIMARY KEY,</a:t>
            </a:r>
          </a:p>
          <a:p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name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VARCHAR2(30) NOT NULL,</a:t>
            </a:r>
          </a:p>
          <a:p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date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DATE NOT NULL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endParaRPr lang="en-US" altLang="ko-KR" sz="20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endParaRPr lang="en-US" altLang="ko-KR" sz="20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ko-KR" altLang="en-US" sz="2000" dirty="0" smtClean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▶ 이벤트 참여 리스트</a:t>
            </a:r>
            <a:endParaRPr lang="en-US" altLang="ko-KR" sz="2000" dirty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CREATE 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list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(</a:t>
            </a:r>
          </a:p>
          <a:p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list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number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NUMBER PRIMARY KEY,</a:t>
            </a:r>
          </a:p>
          <a:p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id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VARCHAR2(8),</a:t>
            </a:r>
          </a:p>
          <a:p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number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NUMBER(3),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story VARCHAR2(255),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CONSTRAINT 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fk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list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id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FOREIGN KEY(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id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 REFERENCES customer (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id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),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CONSTRAINT 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fk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list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number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FOREIGN KEY(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number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 REFERENCES event (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event</a:t>
            </a:r>
            <a:r>
              <a:rPr lang="en-US" altLang="ko-KR" sz="2000" dirty="0" err="1">
                <a:solidFill>
                  <a:srgbClr val="475570"/>
                </a:solidFill>
                <a:latin typeface="+mn-ea"/>
                <a:cs typeface="Canva Sans"/>
                <a:sym typeface="Canva Sans"/>
              </a:rPr>
              <a:t>_</a:t>
            </a:r>
            <a:r>
              <a:rPr lang="en-US" altLang="ko-KR" sz="20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number</a:t>
            </a:r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r>
              <a:rPr lang="en-US" altLang="ko-KR" sz="20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  <a:endParaRPr lang="en-US" altLang="ko-KR" sz="2000" dirty="0" smtClean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40181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176</Words>
  <Application>Microsoft Office PowerPoint</Application>
  <PresentationFormat>사용자 지정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Canva Sans</vt:lpstr>
      <vt:lpstr>Arial</vt:lpstr>
      <vt:lpstr>Canva Sans Bold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240826_DB과제</dc:title>
  <cp:lastModifiedBy>05</cp:lastModifiedBy>
  <cp:revision>25</cp:revision>
  <dcterms:created xsi:type="dcterms:W3CDTF">2006-08-16T00:00:00Z</dcterms:created>
  <dcterms:modified xsi:type="dcterms:W3CDTF">2024-08-28T03:44:43Z</dcterms:modified>
  <dc:identifier>DAGO7xbWSrU</dc:identifier>
</cp:coreProperties>
</file>