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9753600" cy="7315200"/>
  <p:notesSz cx="6858000" cy="9144000"/>
  <p:embeddedFontLst>
    <p:embeddedFont>
      <p:font typeface="210 어린아이" charset="1" panose="02020503020101020101"/>
      <p:regular r:id="rId8"/>
    </p:embeddedFont>
    <p:embeddedFont>
      <p:font typeface="210 어린아이 Bold" charset="1" panose="02020503020101020101"/>
      <p:regular r:id="rId9"/>
    </p:embeddedFont>
    <p:embeddedFont>
      <p:font typeface="TDTD까칠한그녀" charset="1" panose="02000503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5868" y="974881"/>
            <a:ext cx="1081377" cy="458525"/>
            <a:chOff x="0" y="0"/>
            <a:chExt cx="400510" cy="1698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0510" cy="169824"/>
            </a:xfrm>
            <a:custGeom>
              <a:avLst/>
              <a:gdLst/>
              <a:ahLst/>
              <a:cxnLst/>
              <a:rect r="r" b="b" t="t" l="l"/>
              <a:pathLst>
                <a:path h="169824" w="400510">
                  <a:moveTo>
                    <a:pt x="0" y="0"/>
                  </a:moveTo>
                  <a:lnTo>
                    <a:pt x="400510" y="0"/>
                  </a:lnTo>
                  <a:lnTo>
                    <a:pt x="400510" y="169824"/>
                  </a:lnTo>
                  <a:lnTo>
                    <a:pt x="0" y="16982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0510" cy="207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상품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75614" y="6125155"/>
            <a:ext cx="1381023" cy="458525"/>
            <a:chOff x="0" y="0"/>
            <a:chExt cx="511490" cy="1698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1490" cy="169824"/>
            </a:xfrm>
            <a:custGeom>
              <a:avLst/>
              <a:gdLst/>
              <a:ahLst/>
              <a:cxnLst/>
              <a:rect r="r" b="b" t="t" l="l"/>
              <a:pathLst>
                <a:path h="169824" w="511490">
                  <a:moveTo>
                    <a:pt x="0" y="0"/>
                  </a:moveTo>
                  <a:lnTo>
                    <a:pt x="511490" y="0"/>
                  </a:lnTo>
                  <a:lnTo>
                    <a:pt x="511490" y="169824"/>
                  </a:lnTo>
                  <a:lnTo>
                    <a:pt x="0" y="16982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1490" cy="207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게시판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6163254"/>
            <a:ext cx="1121134" cy="458525"/>
            <a:chOff x="0" y="0"/>
            <a:chExt cx="415235" cy="1698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5235" cy="169824"/>
            </a:xfrm>
            <a:custGeom>
              <a:avLst/>
              <a:gdLst/>
              <a:ahLst/>
              <a:cxnLst/>
              <a:rect r="r" b="b" t="t" l="l"/>
              <a:pathLst>
                <a:path h="169824" w="415235">
                  <a:moveTo>
                    <a:pt x="0" y="0"/>
                  </a:moveTo>
                  <a:lnTo>
                    <a:pt x="415235" y="0"/>
                  </a:lnTo>
                  <a:lnTo>
                    <a:pt x="415235" y="169824"/>
                  </a:lnTo>
                  <a:lnTo>
                    <a:pt x="0" y="16982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15235" cy="207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댓글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51333" y="974881"/>
            <a:ext cx="1170747" cy="458525"/>
            <a:chOff x="0" y="0"/>
            <a:chExt cx="433610" cy="1698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3610" cy="169824"/>
            </a:xfrm>
            <a:custGeom>
              <a:avLst/>
              <a:gdLst/>
              <a:ahLst/>
              <a:cxnLst/>
              <a:rect r="r" b="b" t="t" l="l"/>
              <a:pathLst>
                <a:path h="169824" w="433610">
                  <a:moveTo>
                    <a:pt x="0" y="0"/>
                  </a:moveTo>
                  <a:lnTo>
                    <a:pt x="433610" y="0"/>
                  </a:lnTo>
                  <a:lnTo>
                    <a:pt x="433610" y="169824"/>
                  </a:lnTo>
                  <a:lnTo>
                    <a:pt x="0" y="16982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33610" cy="207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펫종류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143461" y="6125155"/>
            <a:ext cx="1044271" cy="458525"/>
            <a:chOff x="0" y="0"/>
            <a:chExt cx="386767" cy="16982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6767" cy="169824"/>
            </a:xfrm>
            <a:custGeom>
              <a:avLst/>
              <a:gdLst/>
              <a:ahLst/>
              <a:cxnLst/>
              <a:rect r="r" b="b" t="t" l="l"/>
              <a:pathLst>
                <a:path h="169824" w="386767">
                  <a:moveTo>
                    <a:pt x="0" y="0"/>
                  </a:moveTo>
                  <a:lnTo>
                    <a:pt x="386767" y="0"/>
                  </a:lnTo>
                  <a:lnTo>
                    <a:pt x="386767" y="169824"/>
                  </a:lnTo>
                  <a:lnTo>
                    <a:pt x="0" y="16982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86767" cy="207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지역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5323108" y="1204144"/>
            <a:ext cx="252822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647389" y="1223193"/>
            <a:ext cx="252822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2362718" y="902657"/>
            <a:ext cx="1097280" cy="602974"/>
            <a:chOff x="0" y="0"/>
            <a:chExt cx="1027478" cy="56461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7478" cy="564617"/>
            </a:xfrm>
            <a:custGeom>
              <a:avLst/>
              <a:gdLst/>
              <a:ahLst/>
              <a:cxnLst/>
              <a:rect r="r" b="b" t="t" l="l"/>
              <a:pathLst>
                <a:path h="564617" w="1027478">
                  <a:moveTo>
                    <a:pt x="513739" y="0"/>
                  </a:moveTo>
                  <a:lnTo>
                    <a:pt x="1027478" y="282308"/>
                  </a:lnTo>
                  <a:lnTo>
                    <a:pt x="513739" y="564617"/>
                  </a:lnTo>
                  <a:lnTo>
                    <a:pt x="0" y="282308"/>
                  </a:lnTo>
                  <a:lnTo>
                    <a:pt x="513739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76598" y="58944"/>
              <a:ext cx="674283" cy="408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등록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838701" y="731520"/>
            <a:ext cx="1667123" cy="945248"/>
            <a:chOff x="0" y="0"/>
            <a:chExt cx="1561072" cy="88511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61072" cy="885117"/>
            </a:xfrm>
            <a:custGeom>
              <a:avLst/>
              <a:gdLst/>
              <a:ahLst/>
              <a:cxnLst/>
              <a:rect r="r" b="b" t="t" l="l"/>
              <a:pathLst>
                <a:path h="885117" w="1561072">
                  <a:moveTo>
                    <a:pt x="780536" y="0"/>
                  </a:moveTo>
                  <a:lnTo>
                    <a:pt x="1561072" y="442559"/>
                  </a:lnTo>
                  <a:lnTo>
                    <a:pt x="780536" y="885117"/>
                  </a:lnTo>
                  <a:lnTo>
                    <a:pt x="0" y="442559"/>
                  </a:lnTo>
                  <a:lnTo>
                    <a:pt x="780536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268309" y="114030"/>
              <a:ext cx="1024454" cy="618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등록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(펫테이블)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1292087" y="1433406"/>
            <a:ext cx="3525078" cy="47298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4817165" y="1433406"/>
            <a:ext cx="48960" cy="46917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1852654" y="6354417"/>
            <a:ext cx="2322960" cy="380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2528370" y="6071980"/>
            <a:ext cx="1097280" cy="602974"/>
            <a:chOff x="0" y="0"/>
            <a:chExt cx="1027478" cy="56461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27478" cy="564617"/>
            </a:xfrm>
            <a:custGeom>
              <a:avLst/>
              <a:gdLst/>
              <a:ahLst/>
              <a:cxnLst/>
              <a:rect r="r" b="b" t="t" l="l"/>
              <a:pathLst>
                <a:path h="564617" w="1027478">
                  <a:moveTo>
                    <a:pt x="513739" y="0"/>
                  </a:moveTo>
                  <a:lnTo>
                    <a:pt x="1027478" y="282308"/>
                  </a:lnTo>
                  <a:lnTo>
                    <a:pt x="513739" y="564617"/>
                  </a:lnTo>
                  <a:lnTo>
                    <a:pt x="0" y="282308"/>
                  </a:lnTo>
                  <a:lnTo>
                    <a:pt x="513739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176598" y="58944"/>
              <a:ext cx="674283" cy="408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>
            <a:off x="5556637" y="6354417"/>
            <a:ext cx="258659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6222037" y="6052930"/>
            <a:ext cx="1162830" cy="602974"/>
            <a:chOff x="0" y="0"/>
            <a:chExt cx="1088858" cy="56461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88858" cy="564617"/>
            </a:xfrm>
            <a:custGeom>
              <a:avLst/>
              <a:gdLst/>
              <a:ahLst/>
              <a:cxnLst/>
              <a:rect r="r" b="b" t="t" l="l"/>
              <a:pathLst>
                <a:path h="564617" w="1088858">
                  <a:moveTo>
                    <a:pt x="544429" y="0"/>
                  </a:moveTo>
                  <a:lnTo>
                    <a:pt x="1088858" y="282308"/>
                  </a:lnTo>
                  <a:lnTo>
                    <a:pt x="544429" y="564617"/>
                  </a:lnTo>
                  <a:lnTo>
                    <a:pt x="0" y="282308"/>
                  </a:lnTo>
                  <a:lnTo>
                    <a:pt x="544429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187148" y="58944"/>
              <a:ext cx="714563" cy="408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077694" y="974881"/>
            <a:ext cx="1478943" cy="458525"/>
            <a:chOff x="0" y="0"/>
            <a:chExt cx="547757" cy="16982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47757" cy="169824"/>
            </a:xfrm>
            <a:custGeom>
              <a:avLst/>
              <a:gdLst/>
              <a:ahLst/>
              <a:cxnLst/>
              <a:rect r="r" b="b" t="t" l="l"/>
              <a:pathLst>
                <a:path h="169824" w="547757">
                  <a:moveTo>
                    <a:pt x="0" y="0"/>
                  </a:moveTo>
                  <a:lnTo>
                    <a:pt x="547757" y="0"/>
                  </a:lnTo>
                  <a:lnTo>
                    <a:pt x="547757" y="169824"/>
                  </a:lnTo>
                  <a:lnTo>
                    <a:pt x="0" y="16982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547757" cy="207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회원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flipV="true">
            <a:off x="4866125" y="1433406"/>
            <a:ext cx="3570582" cy="46917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-3237751">
            <a:off x="2407563" y="3565684"/>
            <a:ext cx="1162830" cy="728680"/>
            <a:chOff x="0" y="0"/>
            <a:chExt cx="1088858" cy="68232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88858" cy="682326"/>
            </a:xfrm>
            <a:custGeom>
              <a:avLst/>
              <a:gdLst/>
              <a:ahLst/>
              <a:cxnLst/>
              <a:rect r="r" b="b" t="t" l="l"/>
              <a:pathLst>
                <a:path h="682326" w="1088858">
                  <a:moveTo>
                    <a:pt x="544429" y="0"/>
                  </a:moveTo>
                  <a:lnTo>
                    <a:pt x="1088858" y="341163"/>
                  </a:lnTo>
                  <a:lnTo>
                    <a:pt x="544429" y="682326"/>
                  </a:lnTo>
                  <a:lnTo>
                    <a:pt x="0" y="341163"/>
                  </a:lnTo>
                  <a:lnTo>
                    <a:pt x="544429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187148" y="79175"/>
              <a:ext cx="714563" cy="485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-3237751">
            <a:off x="5893958" y="3641728"/>
            <a:ext cx="1162830" cy="728680"/>
            <a:chOff x="0" y="0"/>
            <a:chExt cx="1088858" cy="68232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88858" cy="682326"/>
            </a:xfrm>
            <a:custGeom>
              <a:avLst/>
              <a:gdLst/>
              <a:ahLst/>
              <a:cxnLst/>
              <a:rect r="r" b="b" t="t" l="l"/>
              <a:pathLst>
                <a:path h="682326" w="1088858">
                  <a:moveTo>
                    <a:pt x="544429" y="0"/>
                  </a:moveTo>
                  <a:lnTo>
                    <a:pt x="1088858" y="341163"/>
                  </a:lnTo>
                  <a:lnTo>
                    <a:pt x="544429" y="682326"/>
                  </a:lnTo>
                  <a:lnTo>
                    <a:pt x="0" y="341163"/>
                  </a:lnTo>
                  <a:lnTo>
                    <a:pt x="544429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187148" y="79175"/>
              <a:ext cx="714563" cy="485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300138" y="3646086"/>
            <a:ext cx="1131973" cy="567876"/>
            <a:chOff x="0" y="0"/>
            <a:chExt cx="1059918" cy="53172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59918" cy="531729"/>
            </a:xfrm>
            <a:custGeom>
              <a:avLst/>
              <a:gdLst/>
              <a:ahLst/>
              <a:cxnLst/>
              <a:rect r="r" b="b" t="t" l="l"/>
              <a:pathLst>
                <a:path h="531729" w="1059918">
                  <a:moveTo>
                    <a:pt x="529959" y="0"/>
                  </a:moveTo>
                  <a:lnTo>
                    <a:pt x="1059918" y="265864"/>
                  </a:lnTo>
                  <a:lnTo>
                    <a:pt x="529959" y="531729"/>
                  </a:lnTo>
                  <a:lnTo>
                    <a:pt x="0" y="265864"/>
                  </a:lnTo>
                  <a:lnTo>
                    <a:pt x="529959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182173" y="53291"/>
              <a:ext cx="695571" cy="387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1500970"/>
            <a:ext cx="1052682" cy="372669"/>
            <a:chOff x="0" y="0"/>
            <a:chExt cx="389865" cy="1380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865" cy="138019"/>
            </a:xfrm>
            <a:custGeom>
              <a:avLst/>
              <a:gdLst/>
              <a:ahLst/>
              <a:cxnLst/>
              <a:rect r="r" b="b" t="t" l="l"/>
              <a:pathLst>
                <a:path h="138019" w="389865">
                  <a:moveTo>
                    <a:pt x="0" y="0"/>
                  </a:moveTo>
                  <a:lnTo>
                    <a:pt x="389865" y="0"/>
                  </a:lnTo>
                  <a:lnTo>
                    <a:pt x="389865" y="138019"/>
                  </a:lnTo>
                  <a:lnTo>
                    <a:pt x="0" y="1380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9865" cy="176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상품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04612" y="5572006"/>
            <a:ext cx="1344376" cy="372669"/>
            <a:chOff x="0" y="0"/>
            <a:chExt cx="497895" cy="1380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895" cy="138019"/>
            </a:xfrm>
            <a:custGeom>
              <a:avLst/>
              <a:gdLst/>
              <a:ahLst/>
              <a:cxnLst/>
              <a:rect r="r" b="b" t="t" l="l"/>
              <a:pathLst>
                <a:path h="138019" w="497895">
                  <a:moveTo>
                    <a:pt x="0" y="0"/>
                  </a:moveTo>
                  <a:lnTo>
                    <a:pt x="497895" y="0"/>
                  </a:lnTo>
                  <a:lnTo>
                    <a:pt x="497895" y="138019"/>
                  </a:lnTo>
                  <a:lnTo>
                    <a:pt x="0" y="1380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97895" cy="176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게시판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1520" y="5602121"/>
            <a:ext cx="1091384" cy="372669"/>
            <a:chOff x="0" y="0"/>
            <a:chExt cx="404199" cy="1380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4199" cy="138019"/>
            </a:xfrm>
            <a:custGeom>
              <a:avLst/>
              <a:gdLst/>
              <a:ahLst/>
              <a:cxnLst/>
              <a:rect r="r" b="b" t="t" l="l"/>
              <a:pathLst>
                <a:path h="138019" w="404199">
                  <a:moveTo>
                    <a:pt x="0" y="0"/>
                  </a:moveTo>
                  <a:lnTo>
                    <a:pt x="404199" y="0"/>
                  </a:lnTo>
                  <a:lnTo>
                    <a:pt x="404199" y="138019"/>
                  </a:lnTo>
                  <a:lnTo>
                    <a:pt x="0" y="1380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04199" cy="176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댓글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82400" y="1500970"/>
            <a:ext cx="1139680" cy="372669"/>
            <a:chOff x="0" y="0"/>
            <a:chExt cx="422085" cy="1380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2085" cy="138019"/>
            </a:xfrm>
            <a:custGeom>
              <a:avLst/>
              <a:gdLst/>
              <a:ahLst/>
              <a:cxnLst/>
              <a:rect r="r" b="b" t="t" l="l"/>
              <a:pathLst>
                <a:path h="138019" w="422085">
                  <a:moveTo>
                    <a:pt x="0" y="0"/>
                  </a:moveTo>
                  <a:lnTo>
                    <a:pt x="422085" y="0"/>
                  </a:lnTo>
                  <a:lnTo>
                    <a:pt x="422085" y="138019"/>
                  </a:lnTo>
                  <a:lnTo>
                    <a:pt x="0" y="1380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2085" cy="176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펫종류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108036" y="5572006"/>
            <a:ext cx="1016561" cy="372669"/>
            <a:chOff x="0" y="0"/>
            <a:chExt cx="376488" cy="1380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6488" cy="138019"/>
            </a:xfrm>
            <a:custGeom>
              <a:avLst/>
              <a:gdLst/>
              <a:ahLst/>
              <a:cxnLst/>
              <a:rect r="r" b="b" t="t" l="l"/>
              <a:pathLst>
                <a:path h="138019" w="376488">
                  <a:moveTo>
                    <a:pt x="0" y="0"/>
                  </a:moveTo>
                  <a:lnTo>
                    <a:pt x="376488" y="0"/>
                  </a:lnTo>
                  <a:lnTo>
                    <a:pt x="376488" y="138019"/>
                  </a:lnTo>
                  <a:lnTo>
                    <a:pt x="0" y="1380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6488" cy="176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지역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5362523" y="1687305"/>
            <a:ext cx="2519877" cy="994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784342" y="1697249"/>
            <a:ext cx="2461136" cy="150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2433098" y="1428369"/>
            <a:ext cx="1068163" cy="567876"/>
            <a:chOff x="0" y="0"/>
            <a:chExt cx="1000170" cy="5317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00170" cy="531729"/>
            </a:xfrm>
            <a:custGeom>
              <a:avLst/>
              <a:gdLst/>
              <a:ahLst/>
              <a:cxnLst/>
              <a:rect r="r" b="b" t="t" l="l"/>
              <a:pathLst>
                <a:path h="531729" w="1000170">
                  <a:moveTo>
                    <a:pt x="500085" y="0"/>
                  </a:moveTo>
                  <a:lnTo>
                    <a:pt x="1000170" y="265864"/>
                  </a:lnTo>
                  <a:lnTo>
                    <a:pt x="500085" y="531729"/>
                  </a:lnTo>
                  <a:lnTo>
                    <a:pt x="0" y="265864"/>
                  </a:lnTo>
                  <a:lnTo>
                    <a:pt x="500085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71904" y="53291"/>
              <a:ext cx="656361" cy="387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등록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975935" y="1225707"/>
            <a:ext cx="1520385" cy="945248"/>
            <a:chOff x="0" y="0"/>
            <a:chExt cx="1423606" cy="88507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23606" cy="885079"/>
            </a:xfrm>
            <a:custGeom>
              <a:avLst/>
              <a:gdLst/>
              <a:ahLst/>
              <a:cxnLst/>
              <a:rect r="r" b="b" t="t" l="l"/>
              <a:pathLst>
                <a:path h="885079" w="1423606">
                  <a:moveTo>
                    <a:pt x="711803" y="0"/>
                  </a:moveTo>
                  <a:lnTo>
                    <a:pt x="1423606" y="442539"/>
                  </a:lnTo>
                  <a:lnTo>
                    <a:pt x="711803" y="885079"/>
                  </a:lnTo>
                  <a:lnTo>
                    <a:pt x="0" y="442539"/>
                  </a:lnTo>
                  <a:lnTo>
                    <a:pt x="711803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244682" y="114023"/>
              <a:ext cx="934241" cy="618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등록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(펫테이블)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1277212" y="1873639"/>
            <a:ext cx="3592794" cy="37284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4870006" y="1873639"/>
            <a:ext cx="6794" cy="369836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1822904" y="5758340"/>
            <a:ext cx="2381708" cy="301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2424224" y="5483927"/>
            <a:ext cx="1068163" cy="567876"/>
            <a:chOff x="0" y="0"/>
            <a:chExt cx="1000170" cy="53172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00170" cy="531729"/>
            </a:xfrm>
            <a:custGeom>
              <a:avLst/>
              <a:gdLst/>
              <a:ahLst/>
              <a:cxnLst/>
              <a:rect r="r" b="b" t="t" l="l"/>
              <a:pathLst>
                <a:path h="531729" w="1000170">
                  <a:moveTo>
                    <a:pt x="500085" y="0"/>
                  </a:moveTo>
                  <a:lnTo>
                    <a:pt x="1000170" y="265864"/>
                  </a:lnTo>
                  <a:lnTo>
                    <a:pt x="500085" y="531729"/>
                  </a:lnTo>
                  <a:lnTo>
                    <a:pt x="0" y="265864"/>
                  </a:lnTo>
                  <a:lnTo>
                    <a:pt x="500085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171904" y="53291"/>
              <a:ext cx="656361" cy="387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flipV="true">
            <a:off x="5548988" y="5753226"/>
            <a:ext cx="2558825" cy="51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6262525" y="5469288"/>
            <a:ext cx="1131973" cy="567876"/>
            <a:chOff x="0" y="0"/>
            <a:chExt cx="1059918" cy="53172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59918" cy="531729"/>
            </a:xfrm>
            <a:custGeom>
              <a:avLst/>
              <a:gdLst/>
              <a:ahLst/>
              <a:cxnLst/>
              <a:rect r="r" b="b" t="t" l="l"/>
              <a:pathLst>
                <a:path h="531729" w="1059918">
                  <a:moveTo>
                    <a:pt x="529959" y="0"/>
                  </a:moveTo>
                  <a:lnTo>
                    <a:pt x="1059918" y="265864"/>
                  </a:lnTo>
                  <a:lnTo>
                    <a:pt x="529959" y="531729"/>
                  </a:lnTo>
                  <a:lnTo>
                    <a:pt x="0" y="265864"/>
                  </a:lnTo>
                  <a:lnTo>
                    <a:pt x="529959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182173" y="53291"/>
              <a:ext cx="695571" cy="387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150157" y="1500970"/>
            <a:ext cx="1439698" cy="372669"/>
            <a:chOff x="0" y="0"/>
            <a:chExt cx="533198" cy="13801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33198" cy="138019"/>
            </a:xfrm>
            <a:custGeom>
              <a:avLst/>
              <a:gdLst/>
              <a:ahLst/>
              <a:cxnLst/>
              <a:rect r="r" b="b" t="t" l="l"/>
              <a:pathLst>
                <a:path h="138019" w="533198">
                  <a:moveTo>
                    <a:pt x="0" y="0"/>
                  </a:moveTo>
                  <a:lnTo>
                    <a:pt x="533198" y="0"/>
                  </a:lnTo>
                  <a:lnTo>
                    <a:pt x="533198" y="138019"/>
                  </a:lnTo>
                  <a:lnTo>
                    <a:pt x="0" y="13801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533198" cy="176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회원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flipV="true">
            <a:off x="4876800" y="1873639"/>
            <a:ext cx="3575440" cy="369836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-2700000">
            <a:off x="2547795" y="3524340"/>
            <a:ext cx="814426" cy="686857"/>
            <a:chOff x="0" y="0"/>
            <a:chExt cx="762585" cy="64313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62585" cy="643136"/>
            </a:xfrm>
            <a:custGeom>
              <a:avLst/>
              <a:gdLst/>
              <a:ahLst/>
              <a:cxnLst/>
              <a:rect r="r" b="b" t="t" l="l"/>
              <a:pathLst>
                <a:path h="643136" w="762585">
                  <a:moveTo>
                    <a:pt x="381292" y="0"/>
                  </a:moveTo>
                  <a:lnTo>
                    <a:pt x="762585" y="321568"/>
                  </a:lnTo>
                  <a:lnTo>
                    <a:pt x="381292" y="643136"/>
                  </a:lnTo>
                  <a:lnTo>
                    <a:pt x="0" y="321568"/>
                  </a:lnTo>
                  <a:lnTo>
                    <a:pt x="381292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131069" y="72439"/>
              <a:ext cx="500446" cy="46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81528" y="6027268"/>
            <a:ext cx="730330" cy="478192"/>
            <a:chOff x="0" y="0"/>
            <a:chExt cx="1241368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24136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368">
                  <a:moveTo>
                    <a:pt x="620684" y="0"/>
                  </a:moveTo>
                  <a:cubicBezTo>
                    <a:pt x="277890" y="0"/>
                    <a:pt x="0" y="181951"/>
                    <a:pt x="0" y="406400"/>
                  </a:cubicBezTo>
                  <a:cubicBezTo>
                    <a:pt x="0" y="630849"/>
                    <a:pt x="277890" y="812800"/>
                    <a:pt x="620684" y="812800"/>
                  </a:cubicBezTo>
                  <a:cubicBezTo>
                    <a:pt x="963478" y="812800"/>
                    <a:pt x="1241368" y="630849"/>
                    <a:pt x="1241368" y="406400"/>
                  </a:cubicBezTo>
                  <a:cubicBezTo>
                    <a:pt x="1241368" y="181951"/>
                    <a:pt x="963478" y="0"/>
                    <a:pt x="62068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116378" y="38100"/>
              <a:ext cx="100861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 u="sng">
                  <a:solidFill>
                    <a:srgbClr val="000000"/>
                  </a:solidFill>
                  <a:latin typeface="210 어린아이 Bold"/>
                  <a:ea typeface="210 어린아이 Bold"/>
                  <a:cs typeface="210 어린아이 Bold"/>
                  <a:sym typeface="210 어린아이 Bold"/>
                </a:rPr>
                <a:t>번호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411858" y="6706455"/>
            <a:ext cx="730330" cy="478192"/>
            <a:chOff x="0" y="0"/>
            <a:chExt cx="1241368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4136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368">
                  <a:moveTo>
                    <a:pt x="620684" y="0"/>
                  </a:moveTo>
                  <a:cubicBezTo>
                    <a:pt x="277890" y="0"/>
                    <a:pt x="0" y="181951"/>
                    <a:pt x="0" y="406400"/>
                  </a:cubicBezTo>
                  <a:cubicBezTo>
                    <a:pt x="0" y="630849"/>
                    <a:pt x="277890" y="812800"/>
                    <a:pt x="620684" y="812800"/>
                  </a:cubicBezTo>
                  <a:cubicBezTo>
                    <a:pt x="963478" y="812800"/>
                    <a:pt x="1241368" y="630849"/>
                    <a:pt x="1241368" y="406400"/>
                  </a:cubicBezTo>
                  <a:cubicBezTo>
                    <a:pt x="1241368" y="181951"/>
                    <a:pt x="963478" y="0"/>
                    <a:pt x="62068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116378" y="38100"/>
              <a:ext cx="100861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내용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21893" y="6467359"/>
            <a:ext cx="849599" cy="693131"/>
            <a:chOff x="0" y="0"/>
            <a:chExt cx="1444095" cy="117814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444095" cy="1178140"/>
            </a:xfrm>
            <a:custGeom>
              <a:avLst/>
              <a:gdLst/>
              <a:ahLst/>
              <a:cxnLst/>
              <a:rect r="r" b="b" t="t" l="l"/>
              <a:pathLst>
                <a:path h="1178140" w="1444095">
                  <a:moveTo>
                    <a:pt x="722048" y="0"/>
                  </a:moveTo>
                  <a:cubicBezTo>
                    <a:pt x="323272" y="0"/>
                    <a:pt x="0" y="263736"/>
                    <a:pt x="0" y="589070"/>
                  </a:cubicBezTo>
                  <a:cubicBezTo>
                    <a:pt x="0" y="914404"/>
                    <a:pt x="323272" y="1178140"/>
                    <a:pt x="722048" y="1178140"/>
                  </a:cubicBezTo>
                  <a:cubicBezTo>
                    <a:pt x="1120823" y="1178140"/>
                    <a:pt x="1444095" y="914404"/>
                    <a:pt x="1444095" y="589070"/>
                  </a:cubicBezTo>
                  <a:cubicBezTo>
                    <a:pt x="1444095" y="263736"/>
                    <a:pt x="1120823" y="0"/>
                    <a:pt x="7220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135384" y="72351"/>
              <a:ext cx="1173327" cy="995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회원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아이디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331200" y="5974790"/>
            <a:ext cx="891646" cy="763469"/>
            <a:chOff x="0" y="0"/>
            <a:chExt cx="1432645" cy="1226699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432645" cy="1226699"/>
            </a:xfrm>
            <a:custGeom>
              <a:avLst/>
              <a:gdLst/>
              <a:ahLst/>
              <a:cxnLst/>
              <a:rect r="r" b="b" t="t" l="l"/>
              <a:pathLst>
                <a:path h="1226699" w="1432645">
                  <a:moveTo>
                    <a:pt x="716323" y="0"/>
                  </a:moveTo>
                  <a:cubicBezTo>
                    <a:pt x="320709" y="0"/>
                    <a:pt x="0" y="274606"/>
                    <a:pt x="0" y="613349"/>
                  </a:cubicBezTo>
                  <a:cubicBezTo>
                    <a:pt x="0" y="952093"/>
                    <a:pt x="320709" y="1226699"/>
                    <a:pt x="716323" y="1226699"/>
                  </a:cubicBezTo>
                  <a:cubicBezTo>
                    <a:pt x="1111937" y="1226699"/>
                    <a:pt x="1432645" y="952093"/>
                    <a:pt x="1432645" y="613349"/>
                  </a:cubicBezTo>
                  <a:cubicBezTo>
                    <a:pt x="1432645" y="274606"/>
                    <a:pt x="1111937" y="0"/>
                    <a:pt x="71632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134310" y="76903"/>
              <a:ext cx="1164024" cy="1034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게시글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번호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093708" y="5942986"/>
            <a:ext cx="730330" cy="478192"/>
            <a:chOff x="0" y="0"/>
            <a:chExt cx="1241368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24136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368">
                  <a:moveTo>
                    <a:pt x="620684" y="0"/>
                  </a:moveTo>
                  <a:cubicBezTo>
                    <a:pt x="277890" y="0"/>
                    <a:pt x="0" y="181951"/>
                    <a:pt x="0" y="406400"/>
                  </a:cubicBezTo>
                  <a:cubicBezTo>
                    <a:pt x="0" y="630849"/>
                    <a:pt x="277890" y="812800"/>
                    <a:pt x="620684" y="812800"/>
                  </a:cubicBezTo>
                  <a:cubicBezTo>
                    <a:pt x="963478" y="812800"/>
                    <a:pt x="1241368" y="630849"/>
                    <a:pt x="1241368" y="406400"/>
                  </a:cubicBezTo>
                  <a:cubicBezTo>
                    <a:pt x="1241368" y="181951"/>
                    <a:pt x="963478" y="0"/>
                    <a:pt x="62068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116378" y="38100"/>
              <a:ext cx="100861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제목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3784992" y="6370902"/>
            <a:ext cx="730330" cy="478192"/>
            <a:chOff x="0" y="0"/>
            <a:chExt cx="1241368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24136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368">
                  <a:moveTo>
                    <a:pt x="620684" y="0"/>
                  </a:moveTo>
                  <a:cubicBezTo>
                    <a:pt x="277890" y="0"/>
                    <a:pt x="0" y="181951"/>
                    <a:pt x="0" y="406400"/>
                  </a:cubicBezTo>
                  <a:cubicBezTo>
                    <a:pt x="0" y="630849"/>
                    <a:pt x="277890" y="812800"/>
                    <a:pt x="620684" y="812800"/>
                  </a:cubicBezTo>
                  <a:cubicBezTo>
                    <a:pt x="963478" y="812800"/>
                    <a:pt x="1241368" y="630849"/>
                    <a:pt x="1241368" y="406400"/>
                  </a:cubicBezTo>
                  <a:cubicBezTo>
                    <a:pt x="1241368" y="181951"/>
                    <a:pt x="963478" y="0"/>
                    <a:pt x="62068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116378" y="38100"/>
              <a:ext cx="100861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내용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487448" y="6228263"/>
            <a:ext cx="849599" cy="693131"/>
            <a:chOff x="0" y="0"/>
            <a:chExt cx="1444095" cy="117814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444095" cy="1178140"/>
            </a:xfrm>
            <a:custGeom>
              <a:avLst/>
              <a:gdLst/>
              <a:ahLst/>
              <a:cxnLst/>
              <a:rect r="r" b="b" t="t" l="l"/>
              <a:pathLst>
                <a:path h="1178140" w="1444095">
                  <a:moveTo>
                    <a:pt x="722048" y="0"/>
                  </a:moveTo>
                  <a:cubicBezTo>
                    <a:pt x="323272" y="0"/>
                    <a:pt x="0" y="263736"/>
                    <a:pt x="0" y="589070"/>
                  </a:cubicBezTo>
                  <a:cubicBezTo>
                    <a:pt x="0" y="914404"/>
                    <a:pt x="323272" y="1178140"/>
                    <a:pt x="722048" y="1178140"/>
                  </a:cubicBezTo>
                  <a:cubicBezTo>
                    <a:pt x="1120823" y="1178140"/>
                    <a:pt x="1444095" y="914404"/>
                    <a:pt x="1444095" y="589070"/>
                  </a:cubicBezTo>
                  <a:cubicBezTo>
                    <a:pt x="1444095" y="263736"/>
                    <a:pt x="1120823" y="0"/>
                    <a:pt x="7220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135384" y="72351"/>
              <a:ext cx="1173327" cy="995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회원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아이디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008614" y="5919895"/>
            <a:ext cx="891646" cy="524373"/>
            <a:chOff x="0" y="0"/>
            <a:chExt cx="1432645" cy="842533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432645" cy="842533"/>
            </a:xfrm>
            <a:custGeom>
              <a:avLst/>
              <a:gdLst/>
              <a:ahLst/>
              <a:cxnLst/>
              <a:rect r="r" b="b" t="t" l="l"/>
              <a:pathLst>
                <a:path h="842533" w="1432645">
                  <a:moveTo>
                    <a:pt x="716323" y="0"/>
                  </a:moveTo>
                  <a:cubicBezTo>
                    <a:pt x="320709" y="0"/>
                    <a:pt x="0" y="188607"/>
                    <a:pt x="0" y="421267"/>
                  </a:cubicBezTo>
                  <a:cubicBezTo>
                    <a:pt x="0" y="653926"/>
                    <a:pt x="320709" y="842533"/>
                    <a:pt x="716323" y="842533"/>
                  </a:cubicBezTo>
                  <a:cubicBezTo>
                    <a:pt x="1111937" y="842533"/>
                    <a:pt x="1432645" y="653926"/>
                    <a:pt x="1432645" y="421267"/>
                  </a:cubicBezTo>
                  <a:cubicBezTo>
                    <a:pt x="1432645" y="188607"/>
                    <a:pt x="1111937" y="0"/>
                    <a:pt x="71632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134310" y="40887"/>
              <a:ext cx="1164024" cy="722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지역명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4080041" y="6752637"/>
            <a:ext cx="730330" cy="478192"/>
            <a:chOff x="0" y="0"/>
            <a:chExt cx="1241368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24136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368">
                  <a:moveTo>
                    <a:pt x="620684" y="0"/>
                  </a:moveTo>
                  <a:cubicBezTo>
                    <a:pt x="277890" y="0"/>
                    <a:pt x="0" y="181951"/>
                    <a:pt x="0" y="406400"/>
                  </a:cubicBezTo>
                  <a:cubicBezTo>
                    <a:pt x="0" y="630849"/>
                    <a:pt x="277890" y="812800"/>
                    <a:pt x="620684" y="812800"/>
                  </a:cubicBezTo>
                  <a:cubicBezTo>
                    <a:pt x="963478" y="812800"/>
                    <a:pt x="1241368" y="630849"/>
                    <a:pt x="1241368" y="406400"/>
                  </a:cubicBezTo>
                  <a:cubicBezTo>
                    <a:pt x="1241368" y="181951"/>
                    <a:pt x="963478" y="0"/>
                    <a:pt x="62068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116378" y="38100"/>
              <a:ext cx="100861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 u="sng">
                  <a:solidFill>
                    <a:srgbClr val="000000"/>
                  </a:solidFill>
                  <a:latin typeface="210 어린아이 Bold"/>
                  <a:ea typeface="210 어린아이 Bold"/>
                  <a:cs typeface="210 어린아이 Bold"/>
                  <a:sym typeface="210 어린아이 Bold"/>
                </a:rPr>
                <a:t>번호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5075289" y="6706455"/>
            <a:ext cx="891646" cy="524373"/>
            <a:chOff x="0" y="0"/>
            <a:chExt cx="1432645" cy="842533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432645" cy="842533"/>
            </a:xfrm>
            <a:custGeom>
              <a:avLst/>
              <a:gdLst/>
              <a:ahLst/>
              <a:cxnLst/>
              <a:rect r="r" b="b" t="t" l="l"/>
              <a:pathLst>
                <a:path h="842533" w="1432645">
                  <a:moveTo>
                    <a:pt x="716323" y="0"/>
                  </a:moveTo>
                  <a:cubicBezTo>
                    <a:pt x="320709" y="0"/>
                    <a:pt x="0" y="188607"/>
                    <a:pt x="0" y="421267"/>
                  </a:cubicBezTo>
                  <a:cubicBezTo>
                    <a:pt x="0" y="653926"/>
                    <a:pt x="320709" y="842533"/>
                    <a:pt x="716323" y="842533"/>
                  </a:cubicBezTo>
                  <a:cubicBezTo>
                    <a:pt x="1111937" y="842533"/>
                    <a:pt x="1432645" y="653926"/>
                    <a:pt x="1432645" y="421267"/>
                  </a:cubicBezTo>
                  <a:cubicBezTo>
                    <a:pt x="1432645" y="188607"/>
                    <a:pt x="1111937" y="0"/>
                    <a:pt x="71632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134310" y="40887"/>
              <a:ext cx="1164024" cy="722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펫 분류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8393500" y="5896804"/>
            <a:ext cx="891646" cy="524373"/>
            <a:chOff x="0" y="0"/>
            <a:chExt cx="1432645" cy="842533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432645" cy="842533"/>
            </a:xfrm>
            <a:custGeom>
              <a:avLst/>
              <a:gdLst/>
              <a:ahLst/>
              <a:cxnLst/>
              <a:rect r="r" b="b" t="t" l="l"/>
              <a:pathLst>
                <a:path h="842533" w="1432645">
                  <a:moveTo>
                    <a:pt x="716323" y="0"/>
                  </a:moveTo>
                  <a:cubicBezTo>
                    <a:pt x="320709" y="0"/>
                    <a:pt x="0" y="188607"/>
                    <a:pt x="0" y="421267"/>
                  </a:cubicBezTo>
                  <a:cubicBezTo>
                    <a:pt x="0" y="653926"/>
                    <a:pt x="320709" y="842533"/>
                    <a:pt x="716323" y="842533"/>
                  </a:cubicBezTo>
                  <a:cubicBezTo>
                    <a:pt x="1111937" y="842533"/>
                    <a:pt x="1432645" y="653926"/>
                    <a:pt x="1432645" y="421267"/>
                  </a:cubicBezTo>
                  <a:cubicBezTo>
                    <a:pt x="1432645" y="188607"/>
                    <a:pt x="1111937" y="0"/>
                    <a:pt x="71632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134310" y="40887"/>
              <a:ext cx="1164024" cy="722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 u="sng">
                  <a:solidFill>
                    <a:srgbClr val="000000"/>
                  </a:solidFill>
                  <a:latin typeface="210 어린아이 Bold"/>
                  <a:ea typeface="210 어린아이 Bold"/>
                  <a:cs typeface="210 어린아이 Bold"/>
                  <a:sym typeface="210 어린아이 Bold"/>
                </a:rPr>
                <a:t>지역명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310813" y="3552926"/>
            <a:ext cx="1131973" cy="567876"/>
            <a:chOff x="0" y="0"/>
            <a:chExt cx="1059918" cy="531729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059918" cy="531729"/>
            </a:xfrm>
            <a:custGeom>
              <a:avLst/>
              <a:gdLst/>
              <a:ahLst/>
              <a:cxnLst/>
              <a:rect r="r" b="b" t="t" l="l"/>
              <a:pathLst>
                <a:path h="531729" w="1059918">
                  <a:moveTo>
                    <a:pt x="529959" y="0"/>
                  </a:moveTo>
                  <a:lnTo>
                    <a:pt x="1059918" y="265864"/>
                  </a:lnTo>
                  <a:lnTo>
                    <a:pt x="529959" y="531729"/>
                  </a:lnTo>
                  <a:lnTo>
                    <a:pt x="0" y="265864"/>
                  </a:lnTo>
                  <a:lnTo>
                    <a:pt x="529959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182173" y="53291"/>
              <a:ext cx="695571" cy="387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3548852" y="142509"/>
            <a:ext cx="604161" cy="478192"/>
            <a:chOff x="0" y="0"/>
            <a:chExt cx="1026914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0269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26914">
                  <a:moveTo>
                    <a:pt x="513457" y="0"/>
                  </a:moveTo>
                  <a:cubicBezTo>
                    <a:pt x="229883" y="0"/>
                    <a:pt x="0" y="181951"/>
                    <a:pt x="0" y="406400"/>
                  </a:cubicBezTo>
                  <a:cubicBezTo>
                    <a:pt x="0" y="630849"/>
                    <a:pt x="229883" y="812800"/>
                    <a:pt x="513457" y="812800"/>
                  </a:cubicBezTo>
                  <a:cubicBezTo>
                    <a:pt x="797031" y="812800"/>
                    <a:pt x="1026914" y="630849"/>
                    <a:pt x="1026914" y="406400"/>
                  </a:cubicBezTo>
                  <a:cubicBezTo>
                    <a:pt x="1026914" y="181951"/>
                    <a:pt x="797031" y="0"/>
                    <a:pt x="513457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96273" y="38100"/>
              <a:ext cx="83436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이름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4064018" y="132748"/>
            <a:ext cx="613110" cy="478192"/>
            <a:chOff x="0" y="0"/>
            <a:chExt cx="1042126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042126" cy="812800"/>
            </a:xfrm>
            <a:custGeom>
              <a:avLst/>
              <a:gdLst/>
              <a:ahLst/>
              <a:cxnLst/>
              <a:rect r="r" b="b" t="t" l="l"/>
              <a:pathLst>
                <a:path h="812800" w="1042126">
                  <a:moveTo>
                    <a:pt x="521063" y="0"/>
                  </a:moveTo>
                  <a:cubicBezTo>
                    <a:pt x="233288" y="0"/>
                    <a:pt x="0" y="181951"/>
                    <a:pt x="0" y="406400"/>
                  </a:cubicBezTo>
                  <a:cubicBezTo>
                    <a:pt x="0" y="630849"/>
                    <a:pt x="233288" y="812800"/>
                    <a:pt x="521063" y="812800"/>
                  </a:cubicBezTo>
                  <a:cubicBezTo>
                    <a:pt x="808838" y="812800"/>
                    <a:pt x="1042126" y="630849"/>
                    <a:pt x="1042126" y="406400"/>
                  </a:cubicBezTo>
                  <a:cubicBezTo>
                    <a:pt x="1042126" y="181951"/>
                    <a:pt x="808838" y="0"/>
                    <a:pt x="52106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97699" y="38100"/>
              <a:ext cx="846727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나이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4619737" y="132748"/>
            <a:ext cx="604411" cy="478192"/>
            <a:chOff x="0" y="0"/>
            <a:chExt cx="1027340" cy="81280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027340" cy="812800"/>
            </a:xfrm>
            <a:custGeom>
              <a:avLst/>
              <a:gdLst/>
              <a:ahLst/>
              <a:cxnLst/>
              <a:rect r="r" b="b" t="t" l="l"/>
              <a:pathLst>
                <a:path h="812800" w="1027340">
                  <a:moveTo>
                    <a:pt x="513670" y="0"/>
                  </a:moveTo>
                  <a:cubicBezTo>
                    <a:pt x="229978" y="0"/>
                    <a:pt x="0" y="181951"/>
                    <a:pt x="0" y="406400"/>
                  </a:cubicBezTo>
                  <a:cubicBezTo>
                    <a:pt x="0" y="630849"/>
                    <a:pt x="229978" y="812800"/>
                    <a:pt x="513670" y="812800"/>
                  </a:cubicBezTo>
                  <a:cubicBezTo>
                    <a:pt x="797362" y="812800"/>
                    <a:pt x="1027340" y="630849"/>
                    <a:pt x="1027340" y="406400"/>
                  </a:cubicBezTo>
                  <a:cubicBezTo>
                    <a:pt x="1027340" y="181951"/>
                    <a:pt x="797362" y="0"/>
                    <a:pt x="51367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96313" y="38100"/>
              <a:ext cx="834714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성별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5140522" y="132748"/>
            <a:ext cx="627829" cy="478192"/>
            <a:chOff x="0" y="0"/>
            <a:chExt cx="1067145" cy="8128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067145" cy="812800"/>
            </a:xfrm>
            <a:custGeom>
              <a:avLst/>
              <a:gdLst/>
              <a:ahLst/>
              <a:cxnLst/>
              <a:rect r="r" b="b" t="t" l="l"/>
              <a:pathLst>
                <a:path h="812800" w="1067145">
                  <a:moveTo>
                    <a:pt x="533572" y="0"/>
                  </a:moveTo>
                  <a:cubicBezTo>
                    <a:pt x="238888" y="0"/>
                    <a:pt x="0" y="181951"/>
                    <a:pt x="0" y="406400"/>
                  </a:cubicBezTo>
                  <a:cubicBezTo>
                    <a:pt x="0" y="630849"/>
                    <a:pt x="238888" y="812800"/>
                    <a:pt x="533572" y="812800"/>
                  </a:cubicBezTo>
                  <a:cubicBezTo>
                    <a:pt x="828256" y="812800"/>
                    <a:pt x="1067145" y="630849"/>
                    <a:pt x="1067145" y="406400"/>
                  </a:cubicBezTo>
                  <a:cubicBezTo>
                    <a:pt x="1067145" y="181951"/>
                    <a:pt x="828256" y="0"/>
                    <a:pt x="533572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100045" y="38100"/>
              <a:ext cx="86705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주소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3787848" y="494067"/>
            <a:ext cx="1024897" cy="524373"/>
            <a:chOff x="0" y="0"/>
            <a:chExt cx="1646745" cy="842533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646745" cy="842533"/>
            </a:xfrm>
            <a:custGeom>
              <a:avLst/>
              <a:gdLst/>
              <a:ahLst/>
              <a:cxnLst/>
              <a:rect r="r" b="b" t="t" l="l"/>
              <a:pathLst>
                <a:path h="842533" w="1646745">
                  <a:moveTo>
                    <a:pt x="823373" y="0"/>
                  </a:moveTo>
                  <a:cubicBezTo>
                    <a:pt x="368636" y="0"/>
                    <a:pt x="0" y="188607"/>
                    <a:pt x="0" y="421267"/>
                  </a:cubicBezTo>
                  <a:cubicBezTo>
                    <a:pt x="0" y="653926"/>
                    <a:pt x="368636" y="842533"/>
                    <a:pt x="823373" y="842533"/>
                  </a:cubicBezTo>
                  <a:cubicBezTo>
                    <a:pt x="1278109" y="842533"/>
                    <a:pt x="1646745" y="653926"/>
                    <a:pt x="1646745" y="421267"/>
                  </a:cubicBezTo>
                  <a:cubicBezTo>
                    <a:pt x="1646745" y="188607"/>
                    <a:pt x="1278109" y="0"/>
                    <a:pt x="82337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154382" y="40887"/>
              <a:ext cx="1337980" cy="722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비밀번호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4707724" y="494067"/>
            <a:ext cx="1024897" cy="524373"/>
            <a:chOff x="0" y="0"/>
            <a:chExt cx="1646745" cy="842533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1646745" cy="842533"/>
            </a:xfrm>
            <a:custGeom>
              <a:avLst/>
              <a:gdLst/>
              <a:ahLst/>
              <a:cxnLst/>
              <a:rect r="r" b="b" t="t" l="l"/>
              <a:pathLst>
                <a:path h="842533" w="1646745">
                  <a:moveTo>
                    <a:pt x="823373" y="0"/>
                  </a:moveTo>
                  <a:cubicBezTo>
                    <a:pt x="368636" y="0"/>
                    <a:pt x="0" y="188607"/>
                    <a:pt x="0" y="421267"/>
                  </a:cubicBezTo>
                  <a:cubicBezTo>
                    <a:pt x="0" y="653926"/>
                    <a:pt x="368636" y="842533"/>
                    <a:pt x="823373" y="842533"/>
                  </a:cubicBezTo>
                  <a:cubicBezTo>
                    <a:pt x="1278109" y="842533"/>
                    <a:pt x="1646745" y="653926"/>
                    <a:pt x="1646745" y="421267"/>
                  </a:cubicBezTo>
                  <a:cubicBezTo>
                    <a:pt x="1646745" y="188607"/>
                    <a:pt x="1278109" y="0"/>
                    <a:pt x="82337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154382" y="40887"/>
              <a:ext cx="1337980" cy="722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주민번호</a:t>
              </a: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4370573" y="813199"/>
            <a:ext cx="849599" cy="693131"/>
            <a:chOff x="0" y="0"/>
            <a:chExt cx="1444095" cy="117814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1444095" cy="1178140"/>
            </a:xfrm>
            <a:custGeom>
              <a:avLst/>
              <a:gdLst/>
              <a:ahLst/>
              <a:cxnLst/>
              <a:rect r="r" b="b" t="t" l="l"/>
              <a:pathLst>
                <a:path h="1178140" w="1444095">
                  <a:moveTo>
                    <a:pt x="722048" y="0"/>
                  </a:moveTo>
                  <a:cubicBezTo>
                    <a:pt x="323272" y="0"/>
                    <a:pt x="0" y="263736"/>
                    <a:pt x="0" y="589070"/>
                  </a:cubicBezTo>
                  <a:cubicBezTo>
                    <a:pt x="0" y="914404"/>
                    <a:pt x="323272" y="1178140"/>
                    <a:pt x="722048" y="1178140"/>
                  </a:cubicBezTo>
                  <a:cubicBezTo>
                    <a:pt x="1120823" y="1178140"/>
                    <a:pt x="1444095" y="914404"/>
                    <a:pt x="1444095" y="589070"/>
                  </a:cubicBezTo>
                  <a:cubicBezTo>
                    <a:pt x="1444095" y="263736"/>
                    <a:pt x="1120823" y="0"/>
                    <a:pt x="7220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135384" y="72351"/>
              <a:ext cx="1173327" cy="995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 u="sng">
                  <a:solidFill>
                    <a:srgbClr val="000000"/>
                  </a:solidFill>
                  <a:latin typeface="210 어린아이 Bold"/>
                  <a:ea typeface="210 어린아이 Bold"/>
                  <a:cs typeface="210 어린아이 Bold"/>
                  <a:sym typeface="210 어린아이 Bold"/>
                </a:rPr>
                <a:t>회원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 u="sng">
                  <a:solidFill>
                    <a:srgbClr val="000000"/>
                  </a:solidFill>
                  <a:latin typeface="210 어린아이 Bold"/>
                  <a:ea typeface="210 어린아이 Bold"/>
                  <a:cs typeface="210 어린아이 Bold"/>
                  <a:sym typeface="210 어린아이 Bold"/>
                </a:rPr>
                <a:t>아이디</a:t>
              </a: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8393500" y="1021894"/>
            <a:ext cx="891646" cy="524373"/>
            <a:chOff x="0" y="0"/>
            <a:chExt cx="1432645" cy="842533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1432645" cy="842533"/>
            </a:xfrm>
            <a:custGeom>
              <a:avLst/>
              <a:gdLst/>
              <a:ahLst/>
              <a:cxnLst/>
              <a:rect r="r" b="b" t="t" l="l"/>
              <a:pathLst>
                <a:path h="842533" w="1432645">
                  <a:moveTo>
                    <a:pt x="716323" y="0"/>
                  </a:moveTo>
                  <a:cubicBezTo>
                    <a:pt x="320709" y="0"/>
                    <a:pt x="0" y="188607"/>
                    <a:pt x="0" y="421267"/>
                  </a:cubicBezTo>
                  <a:cubicBezTo>
                    <a:pt x="0" y="653926"/>
                    <a:pt x="320709" y="842533"/>
                    <a:pt x="716323" y="842533"/>
                  </a:cubicBezTo>
                  <a:cubicBezTo>
                    <a:pt x="1111937" y="842533"/>
                    <a:pt x="1432645" y="653926"/>
                    <a:pt x="1432645" y="421267"/>
                  </a:cubicBezTo>
                  <a:cubicBezTo>
                    <a:pt x="1432645" y="188607"/>
                    <a:pt x="1111937" y="0"/>
                    <a:pt x="716323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1" id="101"/>
            <p:cNvSpPr txBox="true"/>
            <p:nvPr/>
          </p:nvSpPr>
          <p:spPr>
            <a:xfrm>
              <a:off x="134310" y="40887"/>
              <a:ext cx="1164024" cy="722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 u="sng">
                  <a:solidFill>
                    <a:srgbClr val="000000"/>
                  </a:solidFill>
                  <a:latin typeface="210 어린아이 Bold"/>
                  <a:ea typeface="210 어린아이 Bold"/>
                  <a:cs typeface="210 어린아이 Bold"/>
                  <a:sym typeface="210 어린아이 Bold"/>
                </a:rPr>
                <a:t>분류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356830" y="117863"/>
            <a:ext cx="730330" cy="478192"/>
            <a:chOff x="0" y="0"/>
            <a:chExt cx="1241368" cy="81280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124136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368">
                  <a:moveTo>
                    <a:pt x="620684" y="0"/>
                  </a:moveTo>
                  <a:cubicBezTo>
                    <a:pt x="277890" y="0"/>
                    <a:pt x="0" y="181951"/>
                    <a:pt x="0" y="406400"/>
                  </a:cubicBezTo>
                  <a:cubicBezTo>
                    <a:pt x="0" y="630849"/>
                    <a:pt x="277890" y="812800"/>
                    <a:pt x="620684" y="812800"/>
                  </a:cubicBezTo>
                  <a:cubicBezTo>
                    <a:pt x="963478" y="812800"/>
                    <a:pt x="1241368" y="630849"/>
                    <a:pt x="1241368" y="406400"/>
                  </a:cubicBezTo>
                  <a:cubicBezTo>
                    <a:pt x="1241368" y="181951"/>
                    <a:pt x="963478" y="0"/>
                    <a:pt x="62068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116378" y="38100"/>
              <a:ext cx="100861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이름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956510" y="117863"/>
            <a:ext cx="730330" cy="478192"/>
            <a:chOff x="0" y="0"/>
            <a:chExt cx="1241368" cy="812800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124136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368">
                  <a:moveTo>
                    <a:pt x="620684" y="0"/>
                  </a:moveTo>
                  <a:cubicBezTo>
                    <a:pt x="277890" y="0"/>
                    <a:pt x="0" y="181951"/>
                    <a:pt x="0" y="406400"/>
                  </a:cubicBezTo>
                  <a:cubicBezTo>
                    <a:pt x="0" y="630849"/>
                    <a:pt x="277890" y="812800"/>
                    <a:pt x="620684" y="812800"/>
                  </a:cubicBezTo>
                  <a:cubicBezTo>
                    <a:pt x="963478" y="812800"/>
                    <a:pt x="1241368" y="630849"/>
                    <a:pt x="1241368" y="406400"/>
                  </a:cubicBezTo>
                  <a:cubicBezTo>
                    <a:pt x="1241368" y="181951"/>
                    <a:pt x="963478" y="0"/>
                    <a:pt x="62068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7" id="107"/>
            <p:cNvSpPr txBox="true"/>
            <p:nvPr/>
          </p:nvSpPr>
          <p:spPr>
            <a:xfrm>
              <a:off x="116378" y="38100"/>
              <a:ext cx="100861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갯수</a:t>
              </a: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1555187" y="117863"/>
            <a:ext cx="730330" cy="478192"/>
            <a:chOff x="0" y="0"/>
            <a:chExt cx="1241368" cy="8128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24136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368">
                  <a:moveTo>
                    <a:pt x="620684" y="0"/>
                  </a:moveTo>
                  <a:cubicBezTo>
                    <a:pt x="277890" y="0"/>
                    <a:pt x="0" y="181951"/>
                    <a:pt x="0" y="406400"/>
                  </a:cubicBezTo>
                  <a:cubicBezTo>
                    <a:pt x="0" y="630849"/>
                    <a:pt x="277890" y="812800"/>
                    <a:pt x="620684" y="812800"/>
                  </a:cubicBezTo>
                  <a:cubicBezTo>
                    <a:pt x="963478" y="812800"/>
                    <a:pt x="1241368" y="630849"/>
                    <a:pt x="1241368" y="406400"/>
                  </a:cubicBezTo>
                  <a:cubicBezTo>
                    <a:pt x="1241368" y="181951"/>
                    <a:pt x="963478" y="0"/>
                    <a:pt x="62068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116378" y="38100"/>
              <a:ext cx="100861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가격</a:t>
              </a: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498126" y="457014"/>
            <a:ext cx="916768" cy="459217"/>
            <a:chOff x="0" y="0"/>
            <a:chExt cx="1682008" cy="842533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682008" cy="842533"/>
            </a:xfrm>
            <a:custGeom>
              <a:avLst/>
              <a:gdLst/>
              <a:ahLst/>
              <a:cxnLst/>
              <a:rect r="r" b="b" t="t" l="l"/>
              <a:pathLst>
                <a:path h="842533" w="1682008">
                  <a:moveTo>
                    <a:pt x="841004" y="0"/>
                  </a:moveTo>
                  <a:cubicBezTo>
                    <a:pt x="376530" y="0"/>
                    <a:pt x="0" y="188607"/>
                    <a:pt x="0" y="421267"/>
                  </a:cubicBezTo>
                  <a:cubicBezTo>
                    <a:pt x="0" y="653926"/>
                    <a:pt x="376530" y="842533"/>
                    <a:pt x="841004" y="842533"/>
                  </a:cubicBezTo>
                  <a:cubicBezTo>
                    <a:pt x="1305478" y="842533"/>
                    <a:pt x="1682008" y="653926"/>
                    <a:pt x="1682008" y="421267"/>
                  </a:cubicBezTo>
                  <a:cubicBezTo>
                    <a:pt x="1682008" y="188607"/>
                    <a:pt x="1305478" y="0"/>
                    <a:pt x="84100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157688" y="40887"/>
              <a:ext cx="1366632" cy="722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등록일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87569" y="798315"/>
            <a:ext cx="849599" cy="693131"/>
            <a:chOff x="0" y="0"/>
            <a:chExt cx="1444095" cy="117814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444095" cy="1178140"/>
            </a:xfrm>
            <a:custGeom>
              <a:avLst/>
              <a:gdLst/>
              <a:ahLst/>
              <a:cxnLst/>
              <a:rect r="r" b="b" t="t" l="l"/>
              <a:pathLst>
                <a:path h="1178140" w="1444095">
                  <a:moveTo>
                    <a:pt x="722048" y="0"/>
                  </a:moveTo>
                  <a:cubicBezTo>
                    <a:pt x="323272" y="0"/>
                    <a:pt x="0" y="263736"/>
                    <a:pt x="0" y="589070"/>
                  </a:cubicBezTo>
                  <a:cubicBezTo>
                    <a:pt x="0" y="914404"/>
                    <a:pt x="323272" y="1178140"/>
                    <a:pt x="722048" y="1178140"/>
                  </a:cubicBezTo>
                  <a:cubicBezTo>
                    <a:pt x="1120823" y="1178140"/>
                    <a:pt x="1444095" y="914404"/>
                    <a:pt x="1444095" y="589070"/>
                  </a:cubicBezTo>
                  <a:cubicBezTo>
                    <a:pt x="1444095" y="263736"/>
                    <a:pt x="1120823" y="0"/>
                    <a:pt x="7220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135384" y="72351"/>
              <a:ext cx="1173327" cy="995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회원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아이디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316433" y="457014"/>
            <a:ext cx="916768" cy="459217"/>
            <a:chOff x="0" y="0"/>
            <a:chExt cx="1682008" cy="842533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1682008" cy="842533"/>
            </a:xfrm>
            <a:custGeom>
              <a:avLst/>
              <a:gdLst/>
              <a:ahLst/>
              <a:cxnLst/>
              <a:rect r="r" b="b" t="t" l="l"/>
              <a:pathLst>
                <a:path h="842533" w="1682008">
                  <a:moveTo>
                    <a:pt x="841004" y="0"/>
                  </a:moveTo>
                  <a:cubicBezTo>
                    <a:pt x="376530" y="0"/>
                    <a:pt x="0" y="188607"/>
                    <a:pt x="0" y="421267"/>
                  </a:cubicBezTo>
                  <a:cubicBezTo>
                    <a:pt x="0" y="653926"/>
                    <a:pt x="376530" y="842533"/>
                    <a:pt x="841004" y="842533"/>
                  </a:cubicBezTo>
                  <a:cubicBezTo>
                    <a:pt x="1305478" y="842533"/>
                    <a:pt x="1682008" y="653926"/>
                    <a:pt x="1682008" y="421267"/>
                  </a:cubicBezTo>
                  <a:cubicBezTo>
                    <a:pt x="1682008" y="188607"/>
                    <a:pt x="1305478" y="0"/>
                    <a:pt x="84100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157688" y="40887"/>
              <a:ext cx="1366632" cy="722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펫 분류</a:t>
              </a: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917898" y="798315"/>
            <a:ext cx="849599" cy="693131"/>
            <a:chOff x="0" y="0"/>
            <a:chExt cx="1444095" cy="1178140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1444095" cy="1178140"/>
            </a:xfrm>
            <a:custGeom>
              <a:avLst/>
              <a:gdLst/>
              <a:ahLst/>
              <a:cxnLst/>
              <a:rect r="r" b="b" t="t" l="l"/>
              <a:pathLst>
                <a:path h="1178140" w="1444095">
                  <a:moveTo>
                    <a:pt x="722048" y="0"/>
                  </a:moveTo>
                  <a:cubicBezTo>
                    <a:pt x="323272" y="0"/>
                    <a:pt x="0" y="263736"/>
                    <a:pt x="0" y="589070"/>
                  </a:cubicBezTo>
                  <a:cubicBezTo>
                    <a:pt x="0" y="914404"/>
                    <a:pt x="323272" y="1178140"/>
                    <a:pt x="722048" y="1178140"/>
                  </a:cubicBezTo>
                  <a:cubicBezTo>
                    <a:pt x="1120823" y="1178140"/>
                    <a:pt x="1444095" y="914404"/>
                    <a:pt x="1444095" y="589070"/>
                  </a:cubicBezTo>
                  <a:cubicBezTo>
                    <a:pt x="1444095" y="263736"/>
                    <a:pt x="1120823" y="0"/>
                    <a:pt x="72204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135384" y="72351"/>
              <a:ext cx="1173327" cy="995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 u="sng">
                  <a:solidFill>
                    <a:srgbClr val="000000"/>
                  </a:solidFill>
                  <a:latin typeface="210 어린아이 Bold"/>
                  <a:ea typeface="210 어린아이 Bold"/>
                  <a:cs typeface="210 어린아이 Bold"/>
                  <a:sym typeface="210 어린아이 Bold"/>
                </a:rPr>
                <a:t>상품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 u="sng">
                  <a:solidFill>
                    <a:srgbClr val="000000"/>
                  </a:solidFill>
                  <a:latin typeface="210 어린아이 Bold"/>
                  <a:ea typeface="210 어린아이 Bold"/>
                  <a:cs typeface="210 어린아이 Bold"/>
                  <a:sym typeface="210 어린아이 Bold"/>
                </a:rPr>
                <a:t>번호</a:t>
              </a: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1661680" y="807840"/>
            <a:ext cx="941965" cy="693131"/>
            <a:chOff x="0" y="0"/>
            <a:chExt cx="1601092" cy="1178140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1601092" cy="1178140"/>
            </a:xfrm>
            <a:custGeom>
              <a:avLst/>
              <a:gdLst/>
              <a:ahLst/>
              <a:cxnLst/>
              <a:rect r="r" b="b" t="t" l="l"/>
              <a:pathLst>
                <a:path h="1178140" w="1601092">
                  <a:moveTo>
                    <a:pt x="800546" y="0"/>
                  </a:moveTo>
                  <a:cubicBezTo>
                    <a:pt x="358417" y="0"/>
                    <a:pt x="0" y="263736"/>
                    <a:pt x="0" y="589070"/>
                  </a:cubicBezTo>
                  <a:cubicBezTo>
                    <a:pt x="0" y="914404"/>
                    <a:pt x="358417" y="1178140"/>
                    <a:pt x="800546" y="1178140"/>
                  </a:cubicBezTo>
                  <a:cubicBezTo>
                    <a:pt x="1242675" y="1178140"/>
                    <a:pt x="1601092" y="914404"/>
                    <a:pt x="1601092" y="589070"/>
                  </a:cubicBezTo>
                  <a:cubicBezTo>
                    <a:pt x="1601092" y="263736"/>
                    <a:pt x="1242675" y="0"/>
                    <a:pt x="80054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5" id="125"/>
            <p:cNvSpPr txBox="true"/>
            <p:nvPr/>
          </p:nvSpPr>
          <p:spPr>
            <a:xfrm>
              <a:off x="150102" y="72351"/>
              <a:ext cx="1300887" cy="995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펫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등록번호</a:t>
              </a: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7013753" y="996372"/>
            <a:ext cx="928082" cy="458669"/>
            <a:chOff x="0" y="0"/>
            <a:chExt cx="1562531" cy="772221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1562531" cy="772221"/>
            </a:xfrm>
            <a:custGeom>
              <a:avLst/>
              <a:gdLst/>
              <a:ahLst/>
              <a:cxnLst/>
              <a:rect r="r" b="b" t="t" l="l"/>
              <a:pathLst>
                <a:path h="772221" w="1562531">
                  <a:moveTo>
                    <a:pt x="781266" y="0"/>
                  </a:moveTo>
                  <a:cubicBezTo>
                    <a:pt x="349785" y="0"/>
                    <a:pt x="0" y="172868"/>
                    <a:pt x="0" y="386111"/>
                  </a:cubicBezTo>
                  <a:cubicBezTo>
                    <a:pt x="0" y="599354"/>
                    <a:pt x="349785" y="772221"/>
                    <a:pt x="781266" y="772221"/>
                  </a:cubicBezTo>
                  <a:cubicBezTo>
                    <a:pt x="1212747" y="772221"/>
                    <a:pt x="1562531" y="599354"/>
                    <a:pt x="1562531" y="386111"/>
                  </a:cubicBezTo>
                  <a:cubicBezTo>
                    <a:pt x="1562531" y="172868"/>
                    <a:pt x="1212747" y="0"/>
                    <a:pt x="781266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8" id="128"/>
            <p:cNvSpPr txBox="true"/>
            <p:nvPr/>
          </p:nvSpPr>
          <p:spPr>
            <a:xfrm>
              <a:off x="146487" y="34296"/>
              <a:ext cx="1269557" cy="665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 u="sng">
                  <a:solidFill>
                    <a:srgbClr val="000000"/>
                  </a:solidFill>
                  <a:latin typeface="210 어린아이 Bold"/>
                  <a:ea typeface="210 어린아이 Bold"/>
                  <a:cs typeface="210 어린아이 Bold"/>
                  <a:sym typeface="210 어린아이 Bold"/>
                </a:rPr>
                <a:t>등록번호</a:t>
              </a: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6338653" y="284388"/>
            <a:ext cx="608577" cy="458669"/>
            <a:chOff x="0" y="0"/>
            <a:chExt cx="1024608" cy="772221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1024608" cy="772221"/>
            </a:xfrm>
            <a:custGeom>
              <a:avLst/>
              <a:gdLst/>
              <a:ahLst/>
              <a:cxnLst/>
              <a:rect r="r" b="b" t="t" l="l"/>
              <a:pathLst>
                <a:path h="772221" w="1024608">
                  <a:moveTo>
                    <a:pt x="512304" y="0"/>
                  </a:moveTo>
                  <a:cubicBezTo>
                    <a:pt x="229366" y="0"/>
                    <a:pt x="0" y="172868"/>
                    <a:pt x="0" y="386111"/>
                  </a:cubicBezTo>
                  <a:cubicBezTo>
                    <a:pt x="0" y="599354"/>
                    <a:pt x="229366" y="772221"/>
                    <a:pt x="512304" y="772221"/>
                  </a:cubicBezTo>
                  <a:cubicBezTo>
                    <a:pt x="795242" y="772221"/>
                    <a:pt x="1024608" y="599354"/>
                    <a:pt x="1024608" y="386111"/>
                  </a:cubicBezTo>
                  <a:cubicBezTo>
                    <a:pt x="1024608" y="172868"/>
                    <a:pt x="795242" y="0"/>
                    <a:pt x="51230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96057" y="34296"/>
              <a:ext cx="832494" cy="665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이름</a:t>
              </a: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6836292" y="284388"/>
            <a:ext cx="641502" cy="458669"/>
            <a:chOff x="0" y="0"/>
            <a:chExt cx="1080041" cy="772221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1080041" cy="772221"/>
            </a:xfrm>
            <a:custGeom>
              <a:avLst/>
              <a:gdLst/>
              <a:ahLst/>
              <a:cxnLst/>
              <a:rect r="r" b="b" t="t" l="l"/>
              <a:pathLst>
                <a:path h="772221" w="1080041">
                  <a:moveTo>
                    <a:pt x="540020" y="0"/>
                  </a:moveTo>
                  <a:cubicBezTo>
                    <a:pt x="241775" y="0"/>
                    <a:pt x="0" y="172868"/>
                    <a:pt x="0" y="386111"/>
                  </a:cubicBezTo>
                  <a:cubicBezTo>
                    <a:pt x="0" y="599354"/>
                    <a:pt x="241775" y="772221"/>
                    <a:pt x="540020" y="772221"/>
                  </a:cubicBezTo>
                  <a:cubicBezTo>
                    <a:pt x="838265" y="772221"/>
                    <a:pt x="1080041" y="599354"/>
                    <a:pt x="1080041" y="386111"/>
                  </a:cubicBezTo>
                  <a:cubicBezTo>
                    <a:pt x="1080041" y="172868"/>
                    <a:pt x="838265" y="0"/>
                    <a:pt x="54002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4" id="134"/>
            <p:cNvSpPr txBox="true"/>
            <p:nvPr/>
          </p:nvSpPr>
          <p:spPr>
            <a:xfrm>
              <a:off x="101254" y="34296"/>
              <a:ext cx="877533" cy="665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나이</a:t>
              </a: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5930321" y="592210"/>
            <a:ext cx="595504" cy="458669"/>
            <a:chOff x="0" y="0"/>
            <a:chExt cx="1002597" cy="772221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1002597" cy="772221"/>
            </a:xfrm>
            <a:custGeom>
              <a:avLst/>
              <a:gdLst/>
              <a:ahLst/>
              <a:cxnLst/>
              <a:rect r="r" b="b" t="t" l="l"/>
              <a:pathLst>
                <a:path h="772221" w="1002597">
                  <a:moveTo>
                    <a:pt x="501299" y="0"/>
                  </a:moveTo>
                  <a:cubicBezTo>
                    <a:pt x="224439" y="0"/>
                    <a:pt x="0" y="172868"/>
                    <a:pt x="0" y="386111"/>
                  </a:cubicBezTo>
                  <a:cubicBezTo>
                    <a:pt x="0" y="599354"/>
                    <a:pt x="224439" y="772221"/>
                    <a:pt x="501299" y="772221"/>
                  </a:cubicBezTo>
                  <a:cubicBezTo>
                    <a:pt x="778158" y="772221"/>
                    <a:pt x="1002597" y="599354"/>
                    <a:pt x="1002597" y="386111"/>
                  </a:cubicBezTo>
                  <a:cubicBezTo>
                    <a:pt x="1002597" y="172868"/>
                    <a:pt x="778158" y="0"/>
                    <a:pt x="501299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93993" y="34296"/>
              <a:ext cx="814610" cy="665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성별</a:t>
              </a: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6375520" y="573107"/>
            <a:ext cx="837078" cy="763469"/>
            <a:chOff x="0" y="0"/>
            <a:chExt cx="1409315" cy="1285386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1409316" cy="1285386"/>
            </a:xfrm>
            <a:custGeom>
              <a:avLst/>
              <a:gdLst/>
              <a:ahLst/>
              <a:cxnLst/>
              <a:rect r="r" b="b" t="t" l="l"/>
              <a:pathLst>
                <a:path h="1285386" w="1409316">
                  <a:moveTo>
                    <a:pt x="704658" y="0"/>
                  </a:moveTo>
                  <a:cubicBezTo>
                    <a:pt x="315486" y="0"/>
                    <a:pt x="0" y="287744"/>
                    <a:pt x="0" y="642693"/>
                  </a:cubicBezTo>
                  <a:cubicBezTo>
                    <a:pt x="0" y="997643"/>
                    <a:pt x="315486" y="1285386"/>
                    <a:pt x="704658" y="1285386"/>
                  </a:cubicBezTo>
                  <a:cubicBezTo>
                    <a:pt x="1093829" y="1285386"/>
                    <a:pt x="1409316" y="997643"/>
                    <a:pt x="1409316" y="642693"/>
                  </a:cubicBezTo>
                  <a:cubicBezTo>
                    <a:pt x="1409316" y="287744"/>
                    <a:pt x="1093829" y="0"/>
                    <a:pt x="70465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132123" y="82405"/>
              <a:ext cx="1145069" cy="1082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회원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아이디</a:t>
              </a: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7156780" y="604564"/>
            <a:ext cx="903257" cy="458669"/>
            <a:chOff x="0" y="0"/>
            <a:chExt cx="1641499" cy="833544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1641499" cy="833544"/>
            </a:xfrm>
            <a:custGeom>
              <a:avLst/>
              <a:gdLst/>
              <a:ahLst/>
              <a:cxnLst/>
              <a:rect r="r" b="b" t="t" l="l"/>
              <a:pathLst>
                <a:path h="833544" w="1641499">
                  <a:moveTo>
                    <a:pt x="820749" y="0"/>
                  </a:moveTo>
                  <a:cubicBezTo>
                    <a:pt x="367462" y="0"/>
                    <a:pt x="0" y="186595"/>
                    <a:pt x="0" y="416772"/>
                  </a:cubicBezTo>
                  <a:cubicBezTo>
                    <a:pt x="0" y="646949"/>
                    <a:pt x="367462" y="833544"/>
                    <a:pt x="820749" y="833544"/>
                  </a:cubicBezTo>
                  <a:cubicBezTo>
                    <a:pt x="1274037" y="833544"/>
                    <a:pt x="1641499" y="646949"/>
                    <a:pt x="1641499" y="416772"/>
                  </a:cubicBezTo>
                  <a:cubicBezTo>
                    <a:pt x="1641499" y="186595"/>
                    <a:pt x="1274037" y="0"/>
                    <a:pt x="820749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153891" y="40045"/>
              <a:ext cx="1333718" cy="715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펫 분류</a:t>
              </a:r>
            </a:p>
          </p:txBody>
        </p:sp>
      </p:grpSp>
      <p:sp>
        <p:nvSpPr>
          <p:cNvPr name="AutoShape 144" id="144"/>
          <p:cNvSpPr/>
          <p:nvPr/>
        </p:nvSpPr>
        <p:spPr>
          <a:xfrm>
            <a:off x="4713611" y="2443501"/>
            <a:ext cx="312789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5" id="145"/>
          <p:cNvSpPr/>
          <p:nvPr/>
        </p:nvSpPr>
        <p:spPr>
          <a:xfrm>
            <a:off x="7685722" y="2420017"/>
            <a:ext cx="279055" cy="234076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6" id="146"/>
          <p:cNvSpPr/>
          <p:nvPr/>
        </p:nvSpPr>
        <p:spPr>
          <a:xfrm>
            <a:off x="4079275" y="2434612"/>
            <a:ext cx="279055" cy="234076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7" id="147"/>
          <p:cNvSpPr/>
          <p:nvPr/>
        </p:nvSpPr>
        <p:spPr>
          <a:xfrm>
            <a:off x="3921143" y="1530910"/>
            <a:ext cx="0" cy="312789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8" id="148"/>
          <p:cNvSpPr/>
          <p:nvPr/>
        </p:nvSpPr>
        <p:spPr>
          <a:xfrm>
            <a:off x="7863350" y="5596832"/>
            <a:ext cx="0" cy="312789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9" id="149"/>
          <p:cNvSpPr/>
          <p:nvPr/>
        </p:nvSpPr>
        <p:spPr>
          <a:xfrm>
            <a:off x="3940193" y="5611471"/>
            <a:ext cx="0" cy="312789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0" id="150"/>
          <p:cNvGrpSpPr/>
          <p:nvPr/>
        </p:nvGrpSpPr>
        <p:grpSpPr>
          <a:xfrm rot="-2700000">
            <a:off x="6090505" y="3524340"/>
            <a:ext cx="814426" cy="686857"/>
            <a:chOff x="0" y="0"/>
            <a:chExt cx="762585" cy="643136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762585" cy="643136"/>
            </a:xfrm>
            <a:custGeom>
              <a:avLst/>
              <a:gdLst/>
              <a:ahLst/>
              <a:cxnLst/>
              <a:rect r="r" b="b" t="t" l="l"/>
              <a:pathLst>
                <a:path h="643136" w="762585">
                  <a:moveTo>
                    <a:pt x="381292" y="0"/>
                  </a:moveTo>
                  <a:lnTo>
                    <a:pt x="762585" y="321568"/>
                  </a:lnTo>
                  <a:lnTo>
                    <a:pt x="381292" y="643136"/>
                  </a:lnTo>
                  <a:lnTo>
                    <a:pt x="0" y="321568"/>
                  </a:lnTo>
                  <a:lnTo>
                    <a:pt x="381292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2" id="152"/>
            <p:cNvSpPr txBox="true"/>
            <p:nvPr/>
          </p:nvSpPr>
          <p:spPr>
            <a:xfrm>
              <a:off x="131069" y="72439"/>
              <a:ext cx="500446" cy="46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210 어린아이"/>
                  <a:ea typeface="210 어린아이"/>
                  <a:cs typeface="210 어린아이"/>
                  <a:sym typeface="210 어린아이"/>
                </a:rPr>
                <a:t>작성</a:t>
              </a:r>
            </a:p>
          </p:txBody>
        </p:sp>
      </p:grpSp>
      <p:sp>
        <p:nvSpPr>
          <p:cNvPr name="TextBox 153" id="153"/>
          <p:cNvSpPr txBox="true"/>
          <p:nvPr/>
        </p:nvSpPr>
        <p:spPr>
          <a:xfrm rot="-2784566">
            <a:off x="3888243" y="2081343"/>
            <a:ext cx="1324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1</a:t>
            </a:r>
          </a:p>
        </p:txBody>
      </p:sp>
      <p:sp>
        <p:nvSpPr>
          <p:cNvPr name="TextBox 154" id="154"/>
          <p:cNvSpPr txBox="true"/>
          <p:nvPr/>
        </p:nvSpPr>
        <p:spPr>
          <a:xfrm rot="0">
            <a:off x="3873964" y="5191735"/>
            <a:ext cx="1324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1</a:t>
            </a:r>
          </a:p>
        </p:txBody>
      </p:sp>
      <p:sp>
        <p:nvSpPr>
          <p:cNvPr name="TextBox 155" id="155"/>
          <p:cNvSpPr txBox="true"/>
          <p:nvPr/>
        </p:nvSpPr>
        <p:spPr>
          <a:xfrm rot="0">
            <a:off x="7797121" y="5191735"/>
            <a:ext cx="1324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1</a:t>
            </a:r>
          </a:p>
        </p:txBody>
      </p:sp>
      <p:sp>
        <p:nvSpPr>
          <p:cNvPr name="TextBox 156" id="156"/>
          <p:cNvSpPr txBox="true"/>
          <p:nvPr/>
        </p:nvSpPr>
        <p:spPr>
          <a:xfrm rot="0">
            <a:off x="4588721" y="2190771"/>
            <a:ext cx="1324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1</a:t>
            </a:r>
          </a:p>
        </p:txBody>
      </p:sp>
      <p:sp>
        <p:nvSpPr>
          <p:cNvPr name="TextBox 157" id="157"/>
          <p:cNvSpPr txBox="true"/>
          <p:nvPr/>
        </p:nvSpPr>
        <p:spPr>
          <a:xfrm rot="0">
            <a:off x="3873964" y="1743515"/>
            <a:ext cx="1324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1</a:t>
            </a:r>
          </a:p>
        </p:txBody>
      </p:sp>
      <p:sp>
        <p:nvSpPr>
          <p:cNvPr name="TextBox 158" id="158"/>
          <p:cNvSpPr txBox="true"/>
          <p:nvPr/>
        </p:nvSpPr>
        <p:spPr>
          <a:xfrm rot="0">
            <a:off x="1980568" y="1640099"/>
            <a:ext cx="2150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N</a:t>
            </a:r>
          </a:p>
        </p:txBody>
      </p:sp>
      <p:sp>
        <p:nvSpPr>
          <p:cNvPr name="TextBox 159" id="159"/>
          <p:cNvSpPr txBox="true"/>
          <p:nvPr/>
        </p:nvSpPr>
        <p:spPr>
          <a:xfrm rot="0">
            <a:off x="5822793" y="5226083"/>
            <a:ext cx="2150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N</a:t>
            </a:r>
          </a:p>
        </p:txBody>
      </p:sp>
      <p:sp>
        <p:nvSpPr>
          <p:cNvPr name="TextBox 160" id="160"/>
          <p:cNvSpPr txBox="true"/>
          <p:nvPr/>
        </p:nvSpPr>
        <p:spPr>
          <a:xfrm rot="0">
            <a:off x="1980568" y="5226083"/>
            <a:ext cx="2150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N</a:t>
            </a:r>
          </a:p>
        </p:txBody>
      </p:sp>
      <p:sp>
        <p:nvSpPr>
          <p:cNvPr name="TextBox 161" id="161"/>
          <p:cNvSpPr txBox="true"/>
          <p:nvPr/>
        </p:nvSpPr>
        <p:spPr>
          <a:xfrm rot="-2700000">
            <a:off x="5206924" y="4576546"/>
            <a:ext cx="2150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N</a:t>
            </a:r>
          </a:p>
        </p:txBody>
      </p:sp>
      <p:sp>
        <p:nvSpPr>
          <p:cNvPr name="TextBox 162" id="162"/>
          <p:cNvSpPr txBox="true"/>
          <p:nvPr/>
        </p:nvSpPr>
        <p:spPr>
          <a:xfrm rot="-2700000">
            <a:off x="1533946" y="4486205"/>
            <a:ext cx="2150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N</a:t>
            </a:r>
          </a:p>
        </p:txBody>
      </p:sp>
      <p:sp>
        <p:nvSpPr>
          <p:cNvPr name="TextBox 163" id="163"/>
          <p:cNvSpPr txBox="true"/>
          <p:nvPr/>
        </p:nvSpPr>
        <p:spPr>
          <a:xfrm rot="0">
            <a:off x="4569600" y="4692166"/>
            <a:ext cx="2150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N</a:t>
            </a:r>
          </a:p>
        </p:txBody>
      </p:sp>
      <p:sp>
        <p:nvSpPr>
          <p:cNvPr name="TextBox 164" id="164"/>
          <p:cNvSpPr txBox="true"/>
          <p:nvPr/>
        </p:nvSpPr>
        <p:spPr>
          <a:xfrm rot="0">
            <a:off x="5715264" y="1630155"/>
            <a:ext cx="2150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N</a:t>
            </a:r>
          </a:p>
        </p:txBody>
      </p:sp>
      <p:sp>
        <p:nvSpPr>
          <p:cNvPr name="TextBox 165" id="165"/>
          <p:cNvSpPr txBox="true"/>
          <p:nvPr/>
        </p:nvSpPr>
        <p:spPr>
          <a:xfrm rot="0">
            <a:off x="7570818" y="1641181"/>
            <a:ext cx="2370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M</a:t>
            </a:r>
          </a:p>
        </p:txBody>
      </p:sp>
      <p:sp>
        <p:nvSpPr>
          <p:cNvPr name="TextBox 166" id="166"/>
          <p:cNvSpPr txBox="true"/>
          <p:nvPr/>
        </p:nvSpPr>
        <p:spPr>
          <a:xfrm rot="-2784566">
            <a:off x="7480256" y="2081343"/>
            <a:ext cx="13245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TDTD까칠한그녀"/>
                <a:ea typeface="TDTD까칠한그녀"/>
                <a:cs typeface="TDTD까칠한그녀"/>
                <a:sym typeface="TDTD까칠한그녀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DAGPMC9BKdQ</dc:identifier>
  <dcterms:modified xsi:type="dcterms:W3CDTF">2011-08-01T06:04:30Z</dcterms:modified>
  <cp:revision>1</cp:revision>
  <dc:title>회원</dc:title>
</cp:coreProperties>
</file>