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210 밀레니얼" charset="1" panose="02020503020101020101"/>
      <p:regular r:id="rId18"/>
    </p:embeddedFont>
    <p:embeddedFont>
      <p:font typeface="210 디딤고딕 Bold" charset="1" panose="02020503020101020101"/>
      <p:regular r:id="rId19"/>
    </p:embeddedFont>
    <p:embeddedFont>
      <p:font typeface="210 디딤고딕" charset="1" panose="02020503020101020101"/>
      <p:regular r:id="rId20"/>
    </p:embeddedFont>
    <p:embeddedFont>
      <p:font typeface="210 밀레니얼 Light" charset="1" panose="02020503020101020101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84267" y="3087139"/>
            <a:ext cx="12319465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76B3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타자게임 프로젝트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30919" y="4963564"/>
            <a:ext cx="11226161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76B3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박진우(개별)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55723" y="1871152"/>
            <a:ext cx="8247028" cy="7387148"/>
          </a:xfrm>
          <a:custGeom>
            <a:avLst/>
            <a:gdLst/>
            <a:ahLst/>
            <a:cxnLst/>
            <a:rect r="r" b="b" t="t" l="l"/>
            <a:pathLst>
              <a:path h="7387148" w="8247028">
                <a:moveTo>
                  <a:pt x="0" y="0"/>
                </a:moveTo>
                <a:lnTo>
                  <a:pt x="8247028" y="0"/>
                </a:lnTo>
                <a:lnTo>
                  <a:pt x="8247028" y="7387148"/>
                </a:lnTo>
                <a:lnTo>
                  <a:pt x="0" y="7387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게임 진행 - 조건3-1(마지막 단계에서 목표 점수를 달성 시)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60562" y="1771794"/>
            <a:ext cx="7379688" cy="731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i의 값이 level배열의 길이-1과 같아진다면 </a:t>
            </a: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while 반복문 내에 선택지를 알려주는 출력문을 출력하고, 선택지에 따른 다음 조건들을 실행한다.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 : jumsu의 값을 초기화(0)한 뒤 1단계부터 다시 시작하기 위해 i의 값을 -1로 만들어주고, 반복문을 종료한다.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 : jumsu의 값을 초기화(0)한 뒤 현재 단계부터 다시 시작하기 위해 i의 값을 i-1로 만들어주고, 반복문을 종료한다.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3 : 출력문을 출력하고 반복문을 종료한다.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그 외 : 출력문을 출력하고 다시 시작한다.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→ 조건 선택이 끝나고 j반복문을 종료한다.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05761" y="2668223"/>
            <a:ext cx="5338502" cy="885760"/>
          </a:xfrm>
          <a:custGeom>
            <a:avLst/>
            <a:gdLst/>
            <a:ahLst/>
            <a:cxnLst/>
            <a:rect r="r" b="b" t="t" l="l"/>
            <a:pathLst>
              <a:path h="885760" w="5338502">
                <a:moveTo>
                  <a:pt x="0" y="0"/>
                </a:moveTo>
                <a:lnTo>
                  <a:pt x="5338503" y="0"/>
                </a:lnTo>
                <a:lnTo>
                  <a:pt x="5338503" y="885761"/>
                </a:lnTo>
                <a:lnTo>
                  <a:pt x="0" y="885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05761" y="1847994"/>
            <a:ext cx="849143" cy="704277"/>
            <a:chOff x="0" y="0"/>
            <a:chExt cx="223643" cy="1854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805761" y="4611259"/>
            <a:ext cx="6347764" cy="4766722"/>
          </a:xfrm>
          <a:custGeom>
            <a:avLst/>
            <a:gdLst/>
            <a:ahLst/>
            <a:cxnLst/>
            <a:rect r="r" b="b" t="t" l="l"/>
            <a:pathLst>
              <a:path h="4766722" w="6347764">
                <a:moveTo>
                  <a:pt x="0" y="0"/>
                </a:moveTo>
                <a:lnTo>
                  <a:pt x="6347764" y="0"/>
                </a:lnTo>
                <a:lnTo>
                  <a:pt x="6347764" y="4766722"/>
                </a:lnTo>
                <a:lnTo>
                  <a:pt x="0" y="4766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805761" y="3730483"/>
            <a:ext cx="849143" cy="704277"/>
            <a:chOff x="0" y="0"/>
            <a:chExt cx="223643" cy="1854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44138" y="1847994"/>
            <a:ext cx="849143" cy="704277"/>
            <a:chOff x="0" y="0"/>
            <a:chExt cx="223643" cy="1854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163755" y="2668223"/>
            <a:ext cx="6011504" cy="6325029"/>
          </a:xfrm>
          <a:custGeom>
            <a:avLst/>
            <a:gdLst/>
            <a:ahLst/>
            <a:cxnLst/>
            <a:rect r="r" b="b" t="t" l="l"/>
            <a:pathLst>
              <a:path h="6325029" w="6011504">
                <a:moveTo>
                  <a:pt x="0" y="0"/>
                </a:moveTo>
                <a:lnTo>
                  <a:pt x="6011503" y="0"/>
                </a:lnTo>
                <a:lnTo>
                  <a:pt x="6011503" y="6325029"/>
                </a:lnTo>
                <a:lnTo>
                  <a:pt x="0" y="632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실행 화면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40411" y="2000108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20254" y="1904858"/>
            <a:ext cx="3742774" cy="48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6"/>
              </a:lnSpc>
            </a:pPr>
            <a:r>
              <a:rPr lang="en-US" sz="2684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프로그램 실행, 단계 선택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40411" y="3882596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20254" y="3787346"/>
            <a:ext cx="1470058" cy="48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6"/>
              </a:lnSpc>
            </a:pPr>
            <a:r>
              <a:rPr lang="en-US" sz="2684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게임 진행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78788" y="2000108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58631" y="1904858"/>
            <a:ext cx="3401012" cy="48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6"/>
              </a:lnSpc>
            </a:pPr>
            <a:r>
              <a:rPr lang="en-US" sz="2684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마지막 단계, 게임 종료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84267" y="3990975"/>
            <a:ext cx="12319465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76B3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588140" y="2022396"/>
            <a:ext cx="8530532" cy="2663288"/>
          </a:xfrm>
          <a:custGeom>
            <a:avLst/>
            <a:gdLst/>
            <a:ahLst/>
            <a:cxnLst/>
            <a:rect r="r" b="b" t="t" l="l"/>
            <a:pathLst>
              <a:path h="2663288" w="8530532">
                <a:moveTo>
                  <a:pt x="0" y="0"/>
                </a:moveTo>
                <a:lnTo>
                  <a:pt x="8530531" y="0"/>
                </a:lnTo>
                <a:lnTo>
                  <a:pt x="8530531" y="2663288"/>
                </a:lnTo>
                <a:lnTo>
                  <a:pt x="0" y="2663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1930" y="2022396"/>
            <a:ext cx="7176516" cy="5934622"/>
          </a:xfrm>
          <a:custGeom>
            <a:avLst/>
            <a:gdLst/>
            <a:ahLst/>
            <a:cxnLst/>
            <a:rect r="r" b="b" t="t" l="l"/>
            <a:pathLst>
              <a:path h="5934622" w="7176516">
                <a:moveTo>
                  <a:pt x="0" y="0"/>
                </a:moveTo>
                <a:lnTo>
                  <a:pt x="7176516" y="0"/>
                </a:lnTo>
                <a:lnTo>
                  <a:pt x="7176516" y="5934622"/>
                </a:lnTo>
                <a:lnTo>
                  <a:pt x="0" y="59346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초기값 설정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88140" y="5465927"/>
            <a:ext cx="8530532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입력을 위한 Scanner 객체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랜덤한 값을 생성하는 Random 객체 생성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각 Level당 값을 저장할 초기값 설정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55723" y="2094549"/>
            <a:ext cx="7997612" cy="2991473"/>
          </a:xfrm>
          <a:custGeom>
            <a:avLst/>
            <a:gdLst/>
            <a:ahLst/>
            <a:cxnLst/>
            <a:rect r="r" b="b" t="t" l="l"/>
            <a:pathLst>
              <a:path h="2991473" w="7997612">
                <a:moveTo>
                  <a:pt x="0" y="0"/>
                </a:moveTo>
                <a:lnTo>
                  <a:pt x="7997612" y="0"/>
                </a:lnTo>
                <a:lnTo>
                  <a:pt x="7997612" y="2991474"/>
                </a:lnTo>
                <a:lnTo>
                  <a:pt x="0" y="2991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5723" y="5570702"/>
            <a:ext cx="7997612" cy="2735567"/>
          </a:xfrm>
          <a:custGeom>
            <a:avLst/>
            <a:gdLst/>
            <a:ahLst/>
            <a:cxnLst/>
            <a:rect r="r" b="b" t="t" l="l"/>
            <a:pathLst>
              <a:path h="2735567" w="7997612">
                <a:moveTo>
                  <a:pt x="0" y="0"/>
                </a:moveTo>
                <a:lnTo>
                  <a:pt x="7997612" y="0"/>
                </a:lnTo>
                <a:lnTo>
                  <a:pt x="7997612" y="2735567"/>
                </a:lnTo>
                <a:lnTo>
                  <a:pt x="0" y="2735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프로그램 실행, 게임 시작 및 종료, 그 외 처리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99433" y="1989774"/>
            <a:ext cx="7266013" cy="627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프로그램 실행 시 번호를 입력하면 다음 코드를 실행한다.</a:t>
            </a: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변수 : levelCount, jumsu, totalJumsu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 : 게임을 시작한다.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0 : 출력문을 출력하고 게임을 종료한다.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그 외 : 출력문을 출력하고 다시 시작한다.</a:t>
            </a:r>
          </a:p>
          <a:p>
            <a:pPr algn="l">
              <a:lnSpc>
                <a:spcPts val="4500"/>
              </a:lnSpc>
            </a:pP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while(true) : 프로그램이 실행되면 끄지 않는 이상 항상 실행되도록 무한 루프시켜준다.</a:t>
            </a:r>
          </a:p>
          <a:p>
            <a:pPr algn="l">
              <a:lnSpc>
                <a:spcPts val="4500"/>
              </a:lnSpc>
            </a:pP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1을 입력하면 다음으로 넘어간다.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55723" y="2168282"/>
            <a:ext cx="8204921" cy="6832719"/>
          </a:xfrm>
          <a:custGeom>
            <a:avLst/>
            <a:gdLst/>
            <a:ahLst/>
            <a:cxnLst/>
            <a:rect r="r" b="b" t="t" l="l"/>
            <a:pathLst>
              <a:path h="6832719" w="8204921">
                <a:moveTo>
                  <a:pt x="0" y="0"/>
                </a:moveTo>
                <a:lnTo>
                  <a:pt x="8204921" y="0"/>
                </a:lnTo>
                <a:lnTo>
                  <a:pt x="8204921" y="6832719"/>
                </a:lnTo>
                <a:lnTo>
                  <a:pt x="0" y="6832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게임 단계 설정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5633" y="2063507"/>
            <a:ext cx="7266013" cy="627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게임 시작 시 단계를 선택하는 코드를 실행한다.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1~10 : 1~10단계 게임을 시작한다.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0 : 처음 화면으로 돌아간다.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그 외 : 출력문을 출력하고 다시 시작한다.</a:t>
            </a:r>
          </a:p>
          <a:p>
            <a:pPr algn="l">
              <a:lnSpc>
                <a:spcPts val="4500"/>
              </a:lnSpc>
            </a:pP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while(true) : 0, 1~10을 입력받지 않으면 항상 실행되도록 무한 루프시켜준다.</a:t>
            </a:r>
          </a:p>
          <a:p>
            <a:pPr algn="l">
              <a:lnSpc>
                <a:spcPts val="4500"/>
              </a:lnSpc>
            </a:pP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0, 1~10을 입력하면 levelCount의 값을 설정해주고 반복문을 종료한다.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146979" y="2339828"/>
            <a:ext cx="7994042" cy="2227506"/>
          </a:xfrm>
          <a:custGeom>
            <a:avLst/>
            <a:gdLst/>
            <a:ahLst/>
            <a:cxnLst/>
            <a:rect r="r" b="b" t="t" l="l"/>
            <a:pathLst>
              <a:path h="2227506" w="7994042">
                <a:moveTo>
                  <a:pt x="0" y="0"/>
                </a:moveTo>
                <a:lnTo>
                  <a:pt x="7994042" y="0"/>
                </a:lnTo>
                <a:lnTo>
                  <a:pt x="7994042" y="2227506"/>
                </a:lnTo>
                <a:lnTo>
                  <a:pt x="0" y="2227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n단계 게임 실행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10994" y="5443634"/>
            <a:ext cx="7266013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단계 선택 후 n단계의 게임을 실행한다.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조건 : jumsu변수의 값이 0이 아니라면 jumsu의 값을 0으로 설정하고 i반복문을 종료한다.</a:t>
            </a: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변수 : avgCount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55404" y="2366328"/>
            <a:ext cx="9499600" cy="3886200"/>
          </a:xfrm>
          <a:custGeom>
            <a:avLst/>
            <a:gdLst/>
            <a:ahLst/>
            <a:cxnLst/>
            <a:rect r="r" b="b" t="t" l="l"/>
            <a:pathLst>
              <a:path h="3886200" w="9499600">
                <a:moveTo>
                  <a:pt x="0" y="0"/>
                </a:moveTo>
                <a:lnTo>
                  <a:pt x="9499600" y="0"/>
                </a:lnTo>
                <a:lnTo>
                  <a:pt x="94996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게임 진행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5723" y="6633528"/>
            <a:ext cx="15537210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게임이 진행될 때 해당 코드를 실행한다.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조건 : 입력받은 문자열이 levelText와 같다면 avgCount를 증가하고, jumsu를 20 증가한다.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아닐 경우.. jumsu를 10 감소한다.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16929" y="2280603"/>
            <a:ext cx="6609046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게임이 진행될 때 해당 코드를 실행한다.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levelText : 2차원배열인 level의 i번째의 랜덤한 값을 저장한다.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level[i]의 ran.nextInt(level[i].length)로 뽑아낸 값이므로 2차원배열 level의 i번째 배열의 길이가 다르므로, level[i][?]의 ?의 값은 랜덤한 값이 저장되게 된다.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55723" y="2175913"/>
            <a:ext cx="8287072" cy="4544523"/>
          </a:xfrm>
          <a:custGeom>
            <a:avLst/>
            <a:gdLst/>
            <a:ahLst/>
            <a:cxnLst/>
            <a:rect r="r" b="b" t="t" l="l"/>
            <a:pathLst>
              <a:path h="4544523" w="8287072">
                <a:moveTo>
                  <a:pt x="0" y="0"/>
                </a:moveTo>
                <a:lnTo>
                  <a:pt x="8287072" y="0"/>
                </a:lnTo>
                <a:lnTo>
                  <a:pt x="8287072" y="4544523"/>
                </a:lnTo>
                <a:lnTo>
                  <a:pt x="0" y="4544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게임 진행 - 조건1(점수 미달1)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84670" y="2090188"/>
            <a:ext cx="6962056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게임이 진행되다가 실행 시도 횟수(j)가 마지막(15)에 도달하면 while 반복문을 실행한다.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조건1 : 점수가 30점이하라면, 초기화하여 다시 도전할 것인지 처음 화면으로 돌아갈 것인지 선택하게 한다.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선택지를 알려주는 출력문을 출력하고, 선택지에 따른 다음 조건들을 실행한다.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5723" y="7072861"/>
            <a:ext cx="15537210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 : jumsu의 값을 초기화(0)한 뒤 1단계부터 다시 시작하기 위해 i의 값을 -1로 만들어준다.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 : 출력문을 출력하고, jumsu의 값을 1로 만들어준다.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그 외 : 출력문을 출력하고 다시 시작한다.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55723" y="1871152"/>
            <a:ext cx="8392689" cy="4448513"/>
          </a:xfrm>
          <a:custGeom>
            <a:avLst/>
            <a:gdLst/>
            <a:ahLst/>
            <a:cxnLst/>
            <a:rect r="r" b="b" t="t" l="l"/>
            <a:pathLst>
              <a:path h="4448513" w="8392689">
                <a:moveTo>
                  <a:pt x="0" y="0"/>
                </a:moveTo>
                <a:lnTo>
                  <a:pt x="8392689" y="0"/>
                </a:lnTo>
                <a:lnTo>
                  <a:pt x="8392689" y="4448513"/>
                </a:lnTo>
                <a:lnTo>
                  <a:pt x="0" y="4448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게임 진행 - 조건2(점수 미달2)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84670" y="1771794"/>
            <a:ext cx="6962056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게임이 진행되다가 실행 시도 횟수(j)가 마지막(15)에 도달하면 while 반복문을 실행한다.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조건2 : 점수가 31~99점이라면, 재도전 할 것인지 처음 화면으로 갈 것인지 선택하게 한다.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선택지를 알려주는 출력문을 출력하고, 선택지에 따른 다음 조건들을 실행한다.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5723" y="6548265"/>
            <a:ext cx="15537210" cy="279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 : jumsu의 값을 초기화(0)한 뒤 현재 단계부터 다시 시작하기 위해 i의 값을 i-1로 만들어준다.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 : 출력문을 출력한다.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그 외 : 출력문을 출력하고 다시 시작한다.</a:t>
            </a:r>
          </a:p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→ 조건1 또는 조건2의 선택이 완료된다면 while 반복문을 종료한다.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76B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55723" y="1924194"/>
            <a:ext cx="7768605" cy="6604976"/>
          </a:xfrm>
          <a:custGeom>
            <a:avLst/>
            <a:gdLst/>
            <a:ahLst/>
            <a:cxnLst/>
            <a:rect r="r" b="b" t="t" l="l"/>
            <a:pathLst>
              <a:path h="6604976" w="7768605">
                <a:moveTo>
                  <a:pt x="0" y="0"/>
                </a:moveTo>
                <a:lnTo>
                  <a:pt x="7768605" y="0"/>
                </a:lnTo>
                <a:lnTo>
                  <a:pt x="7768605" y="6604977"/>
                </a:lnTo>
                <a:lnTo>
                  <a:pt x="0" y="6604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5723" y="971904"/>
            <a:ext cx="1553721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76B3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게임 진행 - 조건3(목표 점수 달성 시)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13245" y="1762269"/>
            <a:ext cx="7379688" cy="730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게임이 진행되는 도중 jumsu이 값이 100이상이 될 경우 totalJumsu에 totalJumsu+jumsu의 값을 저장하고 선택지 선택을 위한 while을 실행한다.</a:t>
            </a:r>
          </a:p>
          <a:p>
            <a:pPr algn="l">
              <a:lnSpc>
                <a:spcPts val="3600"/>
              </a:lnSpc>
            </a:pP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 : totalJumsu에 totalJumsu-jumsu의 값을 저장하고 jumsu의 값을 초기화(0)한 뒤 1단계부터 다시 시작하기 위해 i의 값을 -1로 만들어주고,반복문을 종료한다.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 : totalJumsu에 totalJumsu-jumsu의 값을 저장하고 jumsu의 값을 초기화(0)한 뒤 현재 단계부터 다시 시작하기 위해 i의 값을 i-1로 만들어주고,반복문을 종료한다.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3 : jumsu의 값을 초기화(0)한 뒤 반복문을 종료한다.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4 : 출력문을 출력하고 반복문을 종료한다.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그 외 : 출력문을 출력한다.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76B3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→ 조건 선택이 끝나고 j반복문을 종료한다.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DAGOizMpf8s</dc:identifier>
  <dcterms:modified xsi:type="dcterms:W3CDTF">2011-08-01T06:04:30Z</dcterms:modified>
  <cp:revision>1</cp:revision>
  <dc:title>타자게임 미니프로젝트의 사본</dc:title>
</cp:coreProperties>
</file>