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63" r:id="rId6"/>
    <p:sldId id="272" r:id="rId7"/>
    <p:sldId id="27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7021E-CEF4-44E4-AEEA-224F0CF0CB13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B7F0-2624-4ACF-8010-A9CBF1BB8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1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FB7F0-2624-4ACF-8010-A9CBF1BB8B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8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0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2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78D8D-4F36-4104-8100-43075A4060FA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E0C2-7BC7-4E74-B47C-0438D2E47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00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25766F-C2F6-06AB-E3A4-A3F50F3D99FF}"/>
              </a:ext>
            </a:extLst>
          </p:cNvPr>
          <p:cNvSpPr txBox="1"/>
          <p:nvPr/>
        </p:nvSpPr>
        <p:spPr>
          <a:xfrm>
            <a:off x="486383" y="535021"/>
            <a:ext cx="1073242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CW3</a:t>
            </a:r>
          </a:p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DNA Profiling </a:t>
            </a:r>
          </a:p>
          <a:p>
            <a:r>
              <a:rPr lang="en-US" sz="6000" dirty="0">
                <a:solidFill>
                  <a:schemeClr val="accent4">
                    <a:lumMod val="60000"/>
                    <a:lumOff val="40000"/>
                  </a:schemeClr>
                </a:solidFill>
                <a:latin typeface="Impact" panose="020B0806030902050204" pitchFamily="34" charset="0"/>
              </a:rPr>
              <a:t>&amp; Huntington's Disease Diagnosis</a:t>
            </a:r>
          </a:p>
          <a:p>
            <a:r>
              <a:rPr lang="en-US" sz="4800" dirty="0" err="1">
                <a:solidFill>
                  <a:schemeClr val="tx1">
                    <a:lumMod val="95000"/>
                  </a:schemeClr>
                </a:solidFill>
                <a:latin typeface="Impact" panose="020B0806030902050204" pitchFamily="34" charset="0"/>
              </a:rPr>
              <a:t>Zhirong</a:t>
            </a:r>
            <a:r>
              <a:rPr lang="en-US" sz="4800" dirty="0">
                <a:solidFill>
                  <a:schemeClr val="tx1">
                    <a:lumMod val="95000"/>
                  </a:schemeClr>
                </a:solidFill>
                <a:latin typeface="Impact" panose="020B0806030902050204" pitchFamily="34" charset="0"/>
              </a:rPr>
              <a:t> Zhang 2143206</a:t>
            </a:r>
          </a:p>
          <a:p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3FD6FA-E942-7BF0-FCAA-03A2EE13A926}"/>
              </a:ext>
            </a:extLst>
          </p:cNvPr>
          <p:cNvSpPr txBox="1"/>
          <p:nvPr/>
        </p:nvSpPr>
        <p:spPr>
          <a:xfrm>
            <a:off x="179110" y="5307291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V Boli" panose="02000500030200090000" pitchFamily="2" charset="0"/>
                <a:cs typeface="MV Boli" panose="02000500030200090000" pitchFamily="2" charset="0"/>
              </a:rPr>
              <a:t>Discussions of the algorithms &amp; Running time analysis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SUCCESSFUL (total time: 0 seconds)</a:t>
            </a:r>
          </a:p>
        </p:txBody>
      </p:sp>
    </p:spTree>
    <p:extLst>
      <p:ext uri="{BB962C8B-B14F-4D97-AF65-F5344CB8AC3E}">
        <p14:creationId xmlns:p14="http://schemas.microsoft.com/office/powerpoint/2010/main" val="391421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9871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(Huntington's Disease Diagnosis Part I)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C9046F-E4EE-1E64-07F0-0A252094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1" y="1058241"/>
            <a:ext cx="5113139" cy="33365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7A5A0E-860F-5008-75CB-80702EA63A57}"/>
              </a:ext>
            </a:extLst>
          </p:cNvPr>
          <p:cNvSpPr txBox="1"/>
          <p:nvPr/>
        </p:nvSpPr>
        <p:spPr>
          <a:xfrm>
            <a:off x="3698451" y="232941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204694-0497-1E02-B583-37E31FAFACFD}"/>
              </a:ext>
            </a:extLst>
          </p:cNvPr>
          <p:cNvSpPr txBox="1"/>
          <p:nvPr/>
        </p:nvSpPr>
        <p:spPr>
          <a:xfrm>
            <a:off x="3698451" y="289039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A4D302-C7A9-C0F2-6193-048C512AAFC2}"/>
              </a:ext>
            </a:extLst>
          </p:cNvPr>
          <p:cNvSpPr txBox="1"/>
          <p:nvPr/>
        </p:nvSpPr>
        <p:spPr>
          <a:xfrm>
            <a:off x="3698450" y="346675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71B77F-F4EB-43A3-BD89-0F4BDEA6A02D}"/>
              </a:ext>
            </a:extLst>
          </p:cNvPr>
          <p:cNvSpPr txBox="1"/>
          <p:nvPr/>
        </p:nvSpPr>
        <p:spPr>
          <a:xfrm>
            <a:off x="3731611" y="403329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B337B-076E-A37E-DE5C-8ECBC608F371}"/>
              </a:ext>
            </a:extLst>
          </p:cNvPr>
          <p:cNvSpPr txBox="1"/>
          <p:nvPr/>
        </p:nvSpPr>
        <p:spPr>
          <a:xfrm>
            <a:off x="6510447" y="1126773"/>
            <a:ext cx="4249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replaced by some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statements </a:t>
            </a: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followed by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statements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(which is probably faster)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6EF96D-153D-AE43-0792-4CE36CA4D103}"/>
              </a:ext>
            </a:extLst>
          </p:cNvPr>
          <p:cNvCxnSpPr/>
          <p:nvPr/>
        </p:nvCxnSpPr>
        <p:spPr>
          <a:xfrm flipV="1">
            <a:off x="4619134" y="1651150"/>
            <a:ext cx="1680779" cy="177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0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BUILDING..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10067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(Huntington's Disease Diagnosis Part II)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7B7695-9557-50E7-430C-7E204161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1" y="1058241"/>
            <a:ext cx="5761447" cy="3538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D9ADAC3-E1EE-5FC9-7F07-36A90536E4A1}"/>
              </a:ext>
            </a:extLst>
          </p:cNvPr>
          <p:cNvSpPr txBox="1"/>
          <p:nvPr/>
        </p:nvSpPr>
        <p:spPr>
          <a:xfrm>
            <a:off x="1879077" y="1581461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O(d/3)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46A7F8-5FD3-1DF4-B497-5D6DC74C96C9}"/>
              </a:ext>
            </a:extLst>
          </p:cNvPr>
          <p:cNvSpPr txBox="1"/>
          <p:nvPr/>
        </p:nvSpPr>
        <p:spPr>
          <a:xfrm>
            <a:off x="3783291" y="179793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O(d)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4302F5-1007-8AD3-9A5C-AD379C588D6F}"/>
              </a:ext>
            </a:extLst>
          </p:cNvPr>
          <p:cNvSpPr txBox="1"/>
          <p:nvPr/>
        </p:nvSpPr>
        <p:spPr>
          <a:xfrm>
            <a:off x="7318343" y="291633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5F689F-F6C3-7A10-9B79-958E55FA49AB}"/>
              </a:ext>
            </a:extLst>
          </p:cNvPr>
          <p:cNvCxnSpPr>
            <a:cxnSpLocks/>
          </p:cNvCxnSpPr>
          <p:nvPr/>
        </p:nvCxnSpPr>
        <p:spPr>
          <a:xfrm flipH="1" flipV="1">
            <a:off x="5439467" y="2747979"/>
            <a:ext cx="1572470" cy="24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B315C7-0C0F-480E-E24F-93693DC92248}"/>
              </a:ext>
            </a:extLst>
          </p:cNvPr>
          <p:cNvCxnSpPr>
            <a:cxnSpLocks/>
          </p:cNvCxnSpPr>
          <p:nvPr/>
        </p:nvCxnSpPr>
        <p:spPr>
          <a:xfrm flipH="1">
            <a:off x="6043986" y="3165795"/>
            <a:ext cx="1274357" cy="12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AFFC272-6C76-A272-3BD9-E1D062DF1EA1}"/>
              </a:ext>
            </a:extLst>
          </p:cNvPr>
          <p:cNvCxnSpPr>
            <a:cxnSpLocks/>
          </p:cNvCxnSpPr>
          <p:nvPr/>
        </p:nvCxnSpPr>
        <p:spPr>
          <a:xfrm flipH="1">
            <a:off x="6019031" y="3335072"/>
            <a:ext cx="1494132" cy="57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A69EEF3-4328-DEB0-406E-4D7762F1FC21}"/>
              </a:ext>
            </a:extLst>
          </p:cNvPr>
          <p:cNvSpPr txBox="1"/>
          <p:nvPr/>
        </p:nvSpPr>
        <p:spPr>
          <a:xfrm>
            <a:off x="9224080" y="6138313"/>
            <a:ext cx="284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length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4EB37A-DAFF-2F1D-263E-851FA375F686}"/>
              </a:ext>
            </a:extLst>
          </p:cNvPr>
          <p:cNvSpPr txBox="1"/>
          <p:nvPr/>
        </p:nvSpPr>
        <p:spPr>
          <a:xfrm>
            <a:off x="2984945" y="158146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O(d)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22A8AC-4152-7732-6117-1727EBAFCC01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>
            <a:off x="2725784" y="1750738"/>
            <a:ext cx="259161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SUCCESSFUL (total running time: </a:t>
            </a: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O(d</a:t>
            </a:r>
            <a:r>
              <a:rPr lang="en-US" strike="sngStrike" baseline="3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trike="sngStrike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/3)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O(d</a:t>
            </a:r>
            <a:r>
              <a:rPr lang="en-US" baseline="3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1026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(Huntington's Disease Diagnosis Part III)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8EBD13-1ACA-02C8-5D5D-E6623284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" y="1152728"/>
            <a:ext cx="4581525" cy="1552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5940EF-6F9E-6DB3-0949-332F753010F8}"/>
              </a:ext>
            </a:extLst>
          </p:cNvPr>
          <p:cNvSpPr txBox="1"/>
          <p:nvPr/>
        </p:nvSpPr>
        <p:spPr>
          <a:xfrm>
            <a:off x="5067908" y="150667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238083-D08F-1726-6156-CCC1A72B0982}"/>
              </a:ext>
            </a:extLst>
          </p:cNvPr>
          <p:cNvSpPr txBox="1"/>
          <p:nvPr/>
        </p:nvSpPr>
        <p:spPr>
          <a:xfrm>
            <a:off x="4122656" y="220522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340589-13FD-3FD9-A3DB-29155F19BE9B}"/>
              </a:ext>
            </a:extLst>
          </p:cNvPr>
          <p:cNvSpPr txBox="1"/>
          <p:nvPr/>
        </p:nvSpPr>
        <p:spPr>
          <a:xfrm>
            <a:off x="9224080" y="6138313"/>
            <a:ext cx="2847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length</a:t>
            </a:r>
          </a:p>
        </p:txBody>
      </p:sp>
    </p:spTree>
    <p:extLst>
      <p:ext uri="{BB962C8B-B14F-4D97-AF65-F5344CB8AC3E}">
        <p14:creationId xmlns:p14="http://schemas.microsoft.com/office/powerpoint/2010/main" val="86156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6" y="5335940"/>
            <a:ext cx="7652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LUCK, Mr. Anderson</a:t>
            </a: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POWERPOINT WILL SELF-DESTRUCT IN FIVE SECONDS…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3C0CBA4-963B-34FF-B03D-B782386653CD}"/>
              </a:ext>
            </a:extLst>
          </p:cNvPr>
          <p:cNvSpPr txBox="1"/>
          <p:nvPr/>
        </p:nvSpPr>
        <p:spPr>
          <a:xfrm>
            <a:off x="2335996" y="2035951"/>
            <a:ext cx="7520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B050"/>
                </a:solidFill>
                <a:latin typeface="Impact" panose="020B0806030902050204" pitchFamily="34" charset="0"/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41547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236554-F08F-E87A-B7D3-CCEE5F35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0" y="1018097"/>
            <a:ext cx="10340171" cy="3624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1BB06A-B9F4-3AC2-084C-680CA5405598}"/>
              </a:ext>
            </a:extLst>
          </p:cNvPr>
          <p:cNvSpPr txBox="1"/>
          <p:nvPr/>
        </p:nvSpPr>
        <p:spPr>
          <a:xfrm>
            <a:off x="608930" y="494877"/>
            <a:ext cx="7948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Imported Library &amp; Instance variables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FB4438-B880-9BC5-1104-F3AAF4E2C6E2}"/>
              </a:ext>
            </a:extLst>
          </p:cNvPr>
          <p:cNvSpPr txBox="1"/>
          <p:nvPr/>
        </p:nvSpPr>
        <p:spPr>
          <a:xfrm>
            <a:off x="141402" y="5266277"/>
            <a:ext cx="4805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SUCCESSFUL (total time: 0 seconds)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7B45DA-DD91-B38A-72A4-DC1EAFB21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" y="1264066"/>
            <a:ext cx="8747869" cy="32884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EBE108-005D-DE45-3D71-489CFF69D90C}"/>
              </a:ext>
            </a:extLst>
          </p:cNvPr>
          <p:cNvSpPr txBox="1"/>
          <p:nvPr/>
        </p:nvSpPr>
        <p:spPr>
          <a:xfrm>
            <a:off x="580651" y="535021"/>
            <a:ext cx="255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Constructor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BC0E1A-08E7-C803-4D63-5ECE1F90F4C9}"/>
              </a:ext>
            </a:extLst>
          </p:cNvPr>
          <p:cNvSpPr txBox="1"/>
          <p:nvPr/>
        </p:nvSpPr>
        <p:spPr>
          <a:xfrm>
            <a:off x="131274" y="52815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SUCCESSFUL (total running time: O(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2DF90A-5445-1AA6-C6CF-30CB0B7EBD43}"/>
              </a:ext>
            </a:extLst>
          </p:cNvPr>
          <p:cNvSpPr txBox="1"/>
          <p:nvPr/>
        </p:nvSpPr>
        <p:spPr>
          <a:xfrm>
            <a:off x="10411041" y="2742099"/>
            <a:ext cx="1241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O(</a:t>
            </a:r>
            <a:r>
              <a:rPr lang="en-US" sz="2800" dirty="0" err="1">
                <a:latin typeface="Arial Black" panose="020B0A04020102020204" pitchFamily="34" charset="0"/>
              </a:rPr>
              <a:t>kn</a:t>
            </a:r>
            <a:r>
              <a:rPr lang="en-US" sz="2800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F425E-5F11-7C1F-ABE2-F5F33DDCE8E5}"/>
              </a:ext>
            </a:extLst>
          </p:cNvPr>
          <p:cNvSpPr txBox="1"/>
          <p:nvPr/>
        </p:nvSpPr>
        <p:spPr>
          <a:xfrm>
            <a:off x="4226351" y="283443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CDE39C-EB7F-685B-921E-1ADBADF14D97}"/>
              </a:ext>
            </a:extLst>
          </p:cNvPr>
          <p:cNvSpPr txBox="1"/>
          <p:nvPr/>
        </p:nvSpPr>
        <p:spPr>
          <a:xfrm>
            <a:off x="6077558" y="261032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O(k)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B3B61F-EF4F-ADFE-DD40-C1F24B1FD801}"/>
              </a:ext>
            </a:extLst>
          </p:cNvPr>
          <p:cNvCxnSpPr>
            <a:cxnSpLocks/>
          </p:cNvCxnSpPr>
          <p:nvPr/>
        </p:nvCxnSpPr>
        <p:spPr>
          <a:xfrm flipH="1" flipV="1">
            <a:off x="8619062" y="2908305"/>
            <a:ext cx="1722142" cy="95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DCC559B-E01E-2537-20D7-B34C3E452894}"/>
              </a:ext>
            </a:extLst>
          </p:cNvPr>
          <p:cNvSpPr txBox="1"/>
          <p:nvPr/>
        </p:nvSpPr>
        <p:spPr>
          <a:xfrm>
            <a:off x="9206695" y="211289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27058F-C094-64E2-9590-170C0B295D86}"/>
              </a:ext>
            </a:extLst>
          </p:cNvPr>
          <p:cNvSpPr txBox="1"/>
          <p:nvPr/>
        </p:nvSpPr>
        <p:spPr>
          <a:xfrm>
            <a:off x="6287078" y="235474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O(n)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93DEE2-A246-CACD-5B4E-CA64ADEEFB2F}"/>
              </a:ext>
            </a:extLst>
          </p:cNvPr>
          <p:cNvSpPr txBox="1"/>
          <p:nvPr/>
        </p:nvSpPr>
        <p:spPr>
          <a:xfrm>
            <a:off x="9234252" y="5999813"/>
            <a:ext cx="2847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= the length of the line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the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168294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6AEBA3-6F92-682B-3515-860FB2FE3DDB}"/>
              </a:ext>
            </a:extLst>
          </p:cNvPr>
          <p:cNvSpPr txBox="1"/>
          <p:nvPr/>
        </p:nvSpPr>
        <p:spPr>
          <a:xfrm>
            <a:off x="219174" y="5264026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SUCCESSFUL (total running time: O(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3C8235-2DB8-CE04-172D-3DB5E4484558}"/>
              </a:ext>
            </a:extLst>
          </p:cNvPr>
          <p:cNvSpPr txBox="1"/>
          <p:nvPr/>
        </p:nvSpPr>
        <p:spPr>
          <a:xfrm>
            <a:off x="580651" y="535021"/>
            <a:ext cx="4527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(DNA reader)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C81995-D2B4-46B2-BB64-6E6D29B2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" y="994720"/>
            <a:ext cx="7395295" cy="36213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22CB3EB-C576-596B-DAA0-F65E6A62894E}"/>
              </a:ext>
            </a:extLst>
          </p:cNvPr>
          <p:cNvSpPr txBox="1"/>
          <p:nvPr/>
        </p:nvSpPr>
        <p:spPr>
          <a:xfrm>
            <a:off x="5488141" y="3090446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O(r)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2F86E-3F2D-3A47-AF33-06BC542280C6}"/>
              </a:ext>
            </a:extLst>
          </p:cNvPr>
          <p:cNvSpPr txBox="1"/>
          <p:nvPr/>
        </p:nvSpPr>
        <p:spPr>
          <a:xfrm>
            <a:off x="3802145" y="246909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4CFEF7-E684-D036-9FE6-70BA7414A184}"/>
              </a:ext>
            </a:extLst>
          </p:cNvPr>
          <p:cNvSpPr txBox="1"/>
          <p:nvPr/>
        </p:nvSpPr>
        <p:spPr>
          <a:xfrm>
            <a:off x="8952325" y="2207487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O(</a:t>
            </a:r>
            <a:r>
              <a:rPr lang="en-US" sz="2800" dirty="0" err="1">
                <a:latin typeface="Arial Black" panose="020B0A04020102020204" pitchFamily="34" charset="0"/>
              </a:rPr>
              <a:t>t+r</a:t>
            </a:r>
            <a:r>
              <a:rPr lang="en-US" sz="2800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7E5ED7-34C2-952C-7061-E1C9DE47C1F2}"/>
              </a:ext>
            </a:extLst>
          </p:cNvPr>
          <p:cNvSpPr txBox="1"/>
          <p:nvPr/>
        </p:nvSpPr>
        <p:spPr>
          <a:xfrm>
            <a:off x="5778461" y="2226875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O(t)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4339EBB-0FB5-D6D2-A5F4-6A54014EDF43}"/>
              </a:ext>
            </a:extLst>
          </p:cNvPr>
          <p:cNvCxnSpPr/>
          <p:nvPr/>
        </p:nvCxnSpPr>
        <p:spPr>
          <a:xfrm flipH="1">
            <a:off x="6225702" y="2396152"/>
            <a:ext cx="2550653" cy="409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3CB121A-1A09-20DF-A692-59C93517C13B}"/>
              </a:ext>
            </a:extLst>
          </p:cNvPr>
          <p:cNvSpPr txBox="1"/>
          <p:nvPr/>
        </p:nvSpPr>
        <p:spPr>
          <a:xfrm>
            <a:off x="7885226" y="1994076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8FD781-7C56-571B-CBEE-48CA1BAE64ED}"/>
              </a:ext>
            </a:extLst>
          </p:cNvPr>
          <p:cNvSpPr txBox="1"/>
          <p:nvPr/>
        </p:nvSpPr>
        <p:spPr>
          <a:xfrm>
            <a:off x="9234252" y="5999813"/>
            <a:ext cx="2847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= the length of str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the number of lines</a:t>
            </a:r>
          </a:p>
        </p:txBody>
      </p:sp>
    </p:spTree>
    <p:extLst>
      <p:ext uri="{BB962C8B-B14F-4D97-AF65-F5344CB8AC3E}">
        <p14:creationId xmlns:p14="http://schemas.microsoft.com/office/powerpoint/2010/main" val="299882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650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(Profile checker Part I)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F1CB70-D0B1-031F-163A-9B089B97F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1" y="1058241"/>
            <a:ext cx="100869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BUILDING..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670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(Profile checker Part II)</a:t>
            </a: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8A669910-26DF-09A5-2976-04DF7143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47383"/>
              </p:ext>
            </p:extLst>
          </p:nvPr>
        </p:nvGraphicFramePr>
        <p:xfrm>
          <a:off x="2324231" y="1863899"/>
          <a:ext cx="812800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56107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0811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0937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365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1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6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1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0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BUILDING..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670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(Profile checker Part II)</a:t>
            </a: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8A669910-26DF-09A5-2976-04DF7143A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43185"/>
              </p:ext>
            </p:extLst>
          </p:nvPr>
        </p:nvGraphicFramePr>
        <p:xfrm>
          <a:off x="2324231" y="1863899"/>
          <a:ext cx="812800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561071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08116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09377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3651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(0,0)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AAGT 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ACTC (0,2)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TATG (0,3)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85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Michael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(1,0)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(1,1)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(1,3)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1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Franklin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(2,0)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(2,2)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6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Trevor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(3,0)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(3,2)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(3,3)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19579"/>
                  </a:ext>
                </a:extLst>
              </a:tr>
            </a:tbl>
          </a:graphicData>
        </a:graphic>
      </p:graphicFrame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87D494-8818-2E2C-99E6-C39CCD721ED7}"/>
              </a:ext>
            </a:extLst>
          </p:cNvPr>
          <p:cNvCxnSpPr/>
          <p:nvPr/>
        </p:nvCxnSpPr>
        <p:spPr>
          <a:xfrm>
            <a:off x="2324231" y="1649691"/>
            <a:ext cx="80546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FAA4D3-EAF0-D92A-DB46-93D0D0998080}"/>
              </a:ext>
            </a:extLst>
          </p:cNvPr>
          <p:cNvCxnSpPr/>
          <p:nvPr/>
        </p:nvCxnSpPr>
        <p:spPr>
          <a:xfrm>
            <a:off x="2149311" y="1863899"/>
            <a:ext cx="0" cy="1483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6352DE9-C834-5451-C6A5-BBB032BB3EA7}"/>
              </a:ext>
            </a:extLst>
          </p:cNvPr>
          <p:cNvSpPr txBox="1"/>
          <p:nvPr/>
        </p:nvSpPr>
        <p:spPr>
          <a:xfrm>
            <a:off x="2324231" y="1250818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E2FAE9-D665-7536-F135-2BB40D452CB8}"/>
              </a:ext>
            </a:extLst>
          </p:cNvPr>
          <p:cNvSpPr txBox="1"/>
          <p:nvPr/>
        </p:nvSpPr>
        <p:spPr>
          <a:xfrm>
            <a:off x="1813591" y="167923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02FBCB-5667-01A6-0999-89521B9CC4BE}"/>
              </a:ext>
            </a:extLst>
          </p:cNvPr>
          <p:cNvSpPr txBox="1"/>
          <p:nvPr/>
        </p:nvSpPr>
        <p:spPr>
          <a:xfrm>
            <a:off x="4958498" y="4134595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list.get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(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)[ j ]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510F0E-50EA-A237-3467-FD226E8AB624}"/>
              </a:ext>
            </a:extLst>
          </p:cNvPr>
          <p:cNvCxnSpPr/>
          <p:nvPr/>
        </p:nvCxnSpPr>
        <p:spPr>
          <a:xfrm>
            <a:off x="5938887" y="3429000"/>
            <a:ext cx="0" cy="70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670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(Profile checker Part II)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B16019-CD82-A34D-FAE7-0D51E655E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1" y="1058241"/>
            <a:ext cx="4982006" cy="36704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F4211D-BC15-1BF4-6EA0-3EEE510ECF41}"/>
              </a:ext>
            </a:extLst>
          </p:cNvPr>
          <p:cNvSpPr txBox="1"/>
          <p:nvPr/>
        </p:nvSpPr>
        <p:spPr>
          <a:xfrm>
            <a:off x="2876916" y="94638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O(z)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30D9B2-D3BF-7FFE-22BA-4FA17B6E62F4}"/>
              </a:ext>
            </a:extLst>
          </p:cNvPr>
          <p:cNvSpPr txBox="1"/>
          <p:nvPr/>
        </p:nvSpPr>
        <p:spPr>
          <a:xfrm>
            <a:off x="3398569" y="1111536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O(a)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6784B3-E8A4-1AFF-F806-E71265E0130D}"/>
              </a:ext>
            </a:extLst>
          </p:cNvPr>
          <p:cNvSpPr txBox="1"/>
          <p:nvPr/>
        </p:nvSpPr>
        <p:spPr>
          <a:xfrm>
            <a:off x="2534727" y="1476586"/>
            <a:ext cx="67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O(d/s)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35736D-0DA6-4F75-2647-3023469741EA}"/>
              </a:ext>
            </a:extLst>
          </p:cNvPr>
          <p:cNvSpPr txBox="1"/>
          <p:nvPr/>
        </p:nvSpPr>
        <p:spPr>
          <a:xfrm>
            <a:off x="3082235" y="164697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O(d)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2EC3A9-7017-6BF9-179C-FAF4ADAFD4FC}"/>
              </a:ext>
            </a:extLst>
          </p:cNvPr>
          <p:cNvSpPr txBox="1"/>
          <p:nvPr/>
        </p:nvSpPr>
        <p:spPr>
          <a:xfrm>
            <a:off x="6225702" y="2594927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9C4439A-4568-976C-478B-A60008FE8CA7}"/>
              </a:ext>
            </a:extLst>
          </p:cNvPr>
          <p:cNvCxnSpPr>
            <a:cxnSpLocks/>
          </p:cNvCxnSpPr>
          <p:nvPr/>
        </p:nvCxnSpPr>
        <p:spPr>
          <a:xfrm flipH="1" flipV="1">
            <a:off x="4570838" y="2417074"/>
            <a:ext cx="1572470" cy="248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08285EC-98E7-74BB-1C7A-0CAD47842E99}"/>
              </a:ext>
            </a:extLst>
          </p:cNvPr>
          <p:cNvCxnSpPr>
            <a:cxnSpLocks/>
          </p:cNvCxnSpPr>
          <p:nvPr/>
        </p:nvCxnSpPr>
        <p:spPr>
          <a:xfrm flipH="1">
            <a:off x="5357073" y="2893444"/>
            <a:ext cx="868629" cy="307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D296C4A-DF69-B289-94C4-31BF2DAFFDC8}"/>
              </a:ext>
            </a:extLst>
          </p:cNvPr>
          <p:cNvCxnSpPr>
            <a:cxnSpLocks/>
          </p:cNvCxnSpPr>
          <p:nvPr/>
        </p:nvCxnSpPr>
        <p:spPr>
          <a:xfrm flipH="1">
            <a:off x="5179486" y="2973518"/>
            <a:ext cx="1285398" cy="834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C766459-42A3-C127-5F24-5AF5D9449E73}"/>
              </a:ext>
            </a:extLst>
          </p:cNvPr>
          <p:cNvSpPr txBox="1"/>
          <p:nvPr/>
        </p:nvSpPr>
        <p:spPr>
          <a:xfrm>
            <a:off x="9068764" y="5197440"/>
            <a:ext cx="3123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list size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the length of String array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STR string length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74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CBF49A9-AB2A-95D2-FED8-B67D0F87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54BD31-D85B-5412-3053-AA4E80352EC7}"/>
              </a:ext>
            </a:extLst>
          </p:cNvPr>
          <p:cNvSpPr/>
          <p:nvPr/>
        </p:nvSpPr>
        <p:spPr>
          <a:xfrm>
            <a:off x="486383" y="535021"/>
            <a:ext cx="11478638" cy="4017524"/>
          </a:xfrm>
          <a:prstGeom prst="rect">
            <a:avLst/>
          </a:prstGeom>
          <a:solidFill>
            <a:srgbClr val="2F2F2F"/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79D1A-AF9F-FA9B-544F-3B5F5F30A9F5}"/>
              </a:ext>
            </a:extLst>
          </p:cNvPr>
          <p:cNvSpPr txBox="1"/>
          <p:nvPr/>
        </p:nvSpPr>
        <p:spPr>
          <a:xfrm>
            <a:off x="209747" y="53359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SUCCESSFUL (total running time: O(azd</a:t>
            </a:r>
            <a:r>
              <a:rPr lang="en-US" baseline="3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/s))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C7225-3E9A-91EC-A970-D4DD04BAC1F5}"/>
              </a:ext>
            </a:extLst>
          </p:cNvPr>
          <p:cNvSpPr txBox="1"/>
          <p:nvPr/>
        </p:nvSpPr>
        <p:spPr>
          <a:xfrm>
            <a:off x="580651" y="535021"/>
            <a:ext cx="689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 (Profile checker Part III)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276DF5-82FA-8BEA-F27F-A8B9FC958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84" y="1183238"/>
            <a:ext cx="3248025" cy="533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C71491-429F-D787-1931-4915BFA39A31}"/>
              </a:ext>
            </a:extLst>
          </p:cNvPr>
          <p:cNvSpPr txBox="1"/>
          <p:nvPr/>
        </p:nvSpPr>
        <p:spPr>
          <a:xfrm>
            <a:off x="3921009" y="1296051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O(1)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B62908-1ABE-F30D-D697-0EC2F6B953FF}"/>
              </a:ext>
            </a:extLst>
          </p:cNvPr>
          <p:cNvSpPr txBox="1"/>
          <p:nvPr/>
        </p:nvSpPr>
        <p:spPr>
          <a:xfrm>
            <a:off x="9068764" y="5197440"/>
            <a:ext cx="3123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= list size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the length of String array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=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length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= STR string length</a:t>
            </a: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2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484</Words>
  <Application>Microsoft Office PowerPoint</Application>
  <PresentationFormat>宽屏</PresentationFormat>
  <Paragraphs>110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Impact</vt:lpstr>
      <vt:lpstr>MV Boli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芝榕</dc:creator>
  <cp:lastModifiedBy>张 芝榕</cp:lastModifiedBy>
  <cp:revision>10</cp:revision>
  <dcterms:created xsi:type="dcterms:W3CDTF">2022-12-15T06:32:45Z</dcterms:created>
  <dcterms:modified xsi:type="dcterms:W3CDTF">2022-12-18T01:34:42Z</dcterms:modified>
</cp:coreProperties>
</file>