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io/path.html" TargetMode="External"/><Relationship Id="rId2" Type="http://schemas.openxmlformats.org/officeDocument/2006/relationships/hyperlink" Target="http://www.coffeecup.com/help/articles/absolute-vs-relative-pathslink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Paths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1000" dirty="0"/>
              <a:t>*referenced from </a:t>
            </a:r>
            <a:r>
              <a:rPr lang="en-US" sz="1000" dirty="0">
                <a:hlinkClick r:id="rId2"/>
              </a:rPr>
              <a:t>http://www.coffeecup.com/help/articles/absolute-vs-relative-pathslinks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 smtClean="0"/>
          </a:p>
          <a:p>
            <a:r>
              <a:rPr lang="en-US" sz="1000" dirty="0"/>
              <a:t>And </a:t>
            </a:r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docs.oracle.com/javase/tutorial/essential/io/path.html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44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/>
          <a:lstStyle/>
          <a:p>
            <a:r>
              <a:rPr lang="en-US" dirty="0" smtClean="0"/>
              <a:t>Use the following image of a directory tree to answer the questions on the following slides:</a:t>
            </a:r>
            <a:endParaRPr lang="en-US" dirty="0"/>
          </a:p>
        </p:txBody>
      </p:sp>
      <p:pic>
        <p:nvPicPr>
          <p:cNvPr id="3074" name="Picture 2" descr="https://encrypted-tbn2.gstatic.com/images?q=tbn:ANd9GcQi_YGXQ9VLV5jDTVvM4OiAajbwqn1c7GPgsX0JUnkCd-hzU6rUi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73817"/>
            <a:ext cx="5486400" cy="418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9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root</a:t>
            </a:r>
            <a:r>
              <a:rPr lang="en-US" dirty="0" smtClean="0"/>
              <a:t>?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life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What is the absolute path to </a:t>
            </a:r>
            <a:r>
              <a:rPr lang="en-US" dirty="0" smtClean="0">
                <a:solidFill>
                  <a:srgbClr val="FF0000"/>
                </a:solidFill>
              </a:rPr>
              <a:t>german_shepard.jpg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Life/Animals/dogs/larger/german_shepard.jpg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dog_gallery.html</a:t>
            </a:r>
            <a:r>
              <a:rPr lang="en-US" dirty="0" smtClean="0"/>
              <a:t> needs to reference </a:t>
            </a:r>
            <a:r>
              <a:rPr lang="en-US" dirty="0" smtClean="0">
                <a:solidFill>
                  <a:srgbClr val="FF0000"/>
                </a:solidFill>
              </a:rPr>
              <a:t>kitty.jpg</a:t>
            </a:r>
            <a:r>
              <a:rPr lang="en-US" dirty="0" smtClean="0"/>
              <a:t>. Write down the absolute and relative paths that could be used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Life/Animals/</a:t>
            </a:r>
            <a:r>
              <a:rPr lang="en-US" dirty="0" smtClean="0">
                <a:solidFill>
                  <a:srgbClr val="0070C0"/>
                </a:solidFill>
              </a:rPr>
              <a:t>Cats/</a:t>
            </a:r>
            <a:r>
              <a:rPr lang="en-US" dirty="0" err="1" smtClean="0">
                <a:solidFill>
                  <a:srgbClr val="0070C0"/>
                </a:solidFill>
              </a:rPr>
              <a:t>long_haired</a:t>
            </a:r>
            <a:r>
              <a:rPr lang="en-US" dirty="0" smtClean="0">
                <a:solidFill>
                  <a:srgbClr val="0070C0"/>
                </a:solidFill>
              </a:rPr>
              <a:t>/kitty.jpg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../Cats/</a:t>
            </a:r>
            <a:r>
              <a:rPr lang="en-US" dirty="0" err="1" smtClean="0">
                <a:solidFill>
                  <a:srgbClr val="0070C0"/>
                </a:solidFill>
              </a:rPr>
              <a:t>long_haired</a:t>
            </a:r>
            <a:r>
              <a:rPr lang="en-US" dirty="0" smtClean="0">
                <a:solidFill>
                  <a:srgbClr val="0070C0"/>
                </a:solidFill>
              </a:rPr>
              <a:t>/kitty.jpg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Why should we never use absolute paths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Because it wont work properly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dog_gallery.html</a:t>
            </a:r>
            <a:r>
              <a:rPr lang="en-US" dirty="0"/>
              <a:t> needs to reference </a:t>
            </a:r>
            <a:r>
              <a:rPr lang="en-US" dirty="0" smtClean="0">
                <a:solidFill>
                  <a:srgbClr val="FF0000"/>
                </a:solidFill>
              </a:rPr>
              <a:t>labrador_retriever.jpg</a:t>
            </a:r>
            <a:r>
              <a:rPr lang="en-US" dirty="0" smtClean="0"/>
              <a:t>. </a:t>
            </a:r>
            <a:r>
              <a:rPr lang="en-US" dirty="0"/>
              <a:t>Write down the absolute and relative </a:t>
            </a:r>
            <a:r>
              <a:rPr lang="en-US" dirty="0" smtClean="0"/>
              <a:t>paths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Life/Animals/dogs/medium/</a:t>
            </a:r>
            <a:r>
              <a:rPr lang="en-US" dirty="0">
                <a:solidFill>
                  <a:srgbClr val="0070C0"/>
                </a:solidFill>
              </a:rPr>
              <a:t>Labrador_retriever.jpg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Medium/Labrador_retriever.jpg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Save this </a:t>
            </a:r>
            <a:r>
              <a:rPr lang="en-US" b="1" dirty="0" err="1" smtClean="0"/>
              <a:t>pptx</a:t>
            </a:r>
            <a:r>
              <a:rPr lang="en-US" dirty="0" smtClean="0"/>
              <a:t> to your </a:t>
            </a:r>
            <a:r>
              <a:rPr lang="en-US" b="1" dirty="0" smtClean="0"/>
              <a:t>Lesson 2</a:t>
            </a:r>
            <a:r>
              <a:rPr lang="en-US" dirty="0" smtClean="0"/>
              <a:t> folder under </a:t>
            </a:r>
            <a:r>
              <a:rPr lang="en-US" b="1" dirty="0" smtClean="0"/>
              <a:t>Unit 1</a:t>
            </a:r>
          </a:p>
          <a:p>
            <a:r>
              <a:rPr lang="en-US" dirty="0" smtClean="0"/>
              <a:t>When you have been taught how to create links you will be responsible for creating a link to this </a:t>
            </a:r>
            <a:r>
              <a:rPr lang="en-US" dirty="0" err="1" smtClean="0">
                <a:solidFill>
                  <a:srgbClr val="FF0000"/>
                </a:solidFill>
              </a:rPr>
              <a:t>pptx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uploading it your class website</a:t>
            </a:r>
          </a:p>
          <a:p>
            <a:r>
              <a:rPr lang="en-US" dirty="0" smtClean="0"/>
              <a:t>Don’t forget…your website can be marked at the end of each unit (unless otherwise stated) for completeness, design and functionality</a:t>
            </a:r>
          </a:p>
          <a:p>
            <a:r>
              <a:rPr lang="en-US" dirty="0" smtClean="0"/>
              <a:t>A total of 15 APP marks will be assigned each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 Path?</a:t>
            </a:r>
            <a:br>
              <a:rPr lang="en-US" b="1" dirty="0"/>
            </a:br>
            <a:r>
              <a:rPr lang="en-US" b="1" cap="all" dirty="0"/>
              <a:t/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file system stores and organizes files on some form of media, generally one or more hard drives, in such a way that they can be easily retrieved. Most file systems in use today store </a:t>
            </a:r>
            <a:r>
              <a:rPr lang="en-US" dirty="0" smtClean="0"/>
              <a:t>the </a:t>
            </a:r>
            <a:r>
              <a:rPr lang="en-US" dirty="0"/>
              <a:t>files in a </a:t>
            </a:r>
            <a:r>
              <a:rPr lang="en-US" dirty="0" smtClean="0"/>
              <a:t>{tree}(</a:t>
            </a:r>
            <a:r>
              <a:rPr lang="en-US" dirty="0"/>
              <a:t>or </a:t>
            </a:r>
            <a:r>
              <a:rPr lang="en-US" dirty="0" smtClean="0"/>
              <a:t> </a:t>
            </a:r>
            <a:r>
              <a:rPr lang="en-US" dirty="0" smtClean="0"/>
              <a:t>{hierarchal}) </a:t>
            </a:r>
            <a:r>
              <a:rPr lang="en-US" dirty="0"/>
              <a:t>structure. At the top of the tree is one (or more) </a:t>
            </a:r>
            <a:r>
              <a:rPr lang="en-US" dirty="0" smtClean="0"/>
              <a:t>{root} </a:t>
            </a:r>
            <a:r>
              <a:rPr lang="en-US" b="1" dirty="0" smtClean="0"/>
              <a:t>nodes</a:t>
            </a:r>
            <a:r>
              <a:rPr lang="en-US" dirty="0"/>
              <a:t>. Under the root node, there are </a:t>
            </a:r>
            <a:r>
              <a:rPr lang="en-US" dirty="0" smtClean="0"/>
              <a:t>{files} </a:t>
            </a:r>
            <a:r>
              <a:rPr lang="en-US" dirty="0" smtClean="0"/>
              <a:t>and </a:t>
            </a:r>
            <a:r>
              <a:rPr lang="en-US" dirty="0" smtClean="0"/>
              <a:t>{directories}(</a:t>
            </a:r>
            <a:r>
              <a:rPr lang="en-US" i="1" dirty="0"/>
              <a:t>folders</a:t>
            </a:r>
            <a:r>
              <a:rPr lang="en-US" dirty="0"/>
              <a:t> in Microsoft Windows). Each directory can contain files and subdirectories, which in turn can contain files and subdirectories, and so on, potentially to an almost limitless depth.</a:t>
            </a:r>
          </a:p>
        </p:txBody>
      </p:sp>
    </p:spTree>
    <p:extLst>
      <p:ext uri="{BB962C8B-B14F-4D97-AF65-F5344CB8AC3E}">
        <p14:creationId xmlns:p14="http://schemas.microsoft.com/office/powerpoint/2010/main" val="3861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 Path?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838200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following figure shows a sample directory tree containing a </a:t>
            </a:r>
            <a:r>
              <a:rPr lang="en-US" dirty="0" smtClean="0"/>
              <a:t>{single} </a:t>
            </a:r>
            <a:r>
              <a:rPr lang="en-US" dirty="0" smtClean="0"/>
              <a:t>root </a:t>
            </a:r>
            <a:r>
              <a:rPr lang="en-US" dirty="0"/>
              <a:t>node. Microsoft Windows supports multiple root nodes. Each root node maps to a volume, such as 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r>
              <a:rPr lang="en-US" dirty="0"/>
              <a:t>C</a:t>
            </a:r>
            <a:r>
              <a:rPr lang="en-US" dirty="0" smtClean="0"/>
              <a:t>:\ or D:\} </a:t>
            </a:r>
            <a:r>
              <a:rPr lang="en-US" dirty="0" smtClean="0"/>
              <a:t>. The </a:t>
            </a:r>
            <a:r>
              <a:rPr lang="en-US" dirty="0"/>
              <a:t>Solaris OS supports a single root node, which is denoted by the </a:t>
            </a:r>
            <a:r>
              <a:rPr lang="en-US" dirty="0" smtClean="0"/>
              <a:t>{} character</a:t>
            </a:r>
            <a:r>
              <a:rPr lang="en-US" dirty="0"/>
              <a:t>,</a:t>
            </a:r>
          </a:p>
        </p:txBody>
      </p:sp>
      <p:pic>
        <p:nvPicPr>
          <p:cNvPr id="1026" name="Picture 2" descr="Sample directory stru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41358"/>
            <a:ext cx="3086100" cy="416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file is identified by its path through the file system, beginning from the root node. For example, the </a:t>
            </a:r>
            <a:r>
              <a:rPr lang="en-US" dirty="0" err="1">
                <a:solidFill>
                  <a:srgbClr val="FF0000"/>
                </a:solidFill>
              </a:rPr>
              <a:t>statusReport</a:t>
            </a:r>
            <a:r>
              <a:rPr lang="en-US" dirty="0"/>
              <a:t> file in the previous figure is described by the following notation in the Solaris OS:</a:t>
            </a:r>
          </a:p>
          <a:p>
            <a:r>
              <a:rPr lang="en-US" dirty="0" smtClean="0"/>
              <a:t> </a:t>
            </a:r>
            <a:r>
              <a:rPr lang="en-US" dirty="0" smtClean="0"/>
              <a:t>{/home/user2/</a:t>
            </a:r>
            <a:r>
              <a:rPr lang="en-US" dirty="0" err="1" smtClean="0"/>
              <a:t>statusReport</a:t>
            </a:r>
            <a:r>
              <a:rPr lang="en-US" dirty="0" smtClean="0"/>
              <a:t>}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Microsoft Windows, </a:t>
            </a:r>
            <a:r>
              <a:rPr lang="en-US" dirty="0" err="1">
                <a:solidFill>
                  <a:srgbClr val="FF0000"/>
                </a:solidFill>
              </a:rPr>
              <a:t>statusReport</a:t>
            </a:r>
            <a:r>
              <a:rPr lang="en-US" dirty="0"/>
              <a:t> is described by the following notation:</a:t>
            </a:r>
          </a:p>
          <a:p>
            <a:r>
              <a:rPr lang="en-US" dirty="0" smtClean="0"/>
              <a:t> </a:t>
            </a:r>
            <a:r>
              <a:rPr lang="en-US" dirty="0" smtClean="0"/>
              <a:t>{C:\/home/user2/</a:t>
            </a:r>
            <a:r>
              <a:rPr lang="en-US" dirty="0" err="1" smtClean="0"/>
              <a:t>statusReport</a:t>
            </a:r>
            <a:r>
              <a:rPr lang="en-US" dirty="0" smtClean="0"/>
              <a:t>}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character used to separate the directory names (also called the </a:t>
            </a:r>
            <a:r>
              <a:rPr lang="en-US" dirty="0" smtClean="0"/>
              <a:t> </a:t>
            </a:r>
            <a:r>
              <a:rPr lang="en-US" dirty="0" smtClean="0"/>
              <a:t>{delimiter}) </a:t>
            </a:r>
            <a:r>
              <a:rPr lang="en-US" dirty="0"/>
              <a:t>is specific to the file system: The </a:t>
            </a:r>
            <a:r>
              <a:rPr lang="en-US" dirty="0">
                <a:solidFill>
                  <a:srgbClr val="FF0000"/>
                </a:solidFill>
              </a:rPr>
              <a:t>Solaris OS </a:t>
            </a:r>
            <a:r>
              <a:rPr lang="en-US" dirty="0" smtClean="0">
                <a:solidFill>
                  <a:srgbClr val="FF0000"/>
                </a:solidFill>
              </a:rPr>
              <a:t>and Unix systems (most web servers use Unix) </a:t>
            </a: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{forward slash/}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Microsoft Windows </a:t>
            </a:r>
            <a:r>
              <a:rPr lang="en-US" dirty="0"/>
              <a:t>uses the </a:t>
            </a:r>
            <a:r>
              <a:rPr lang="en-US" dirty="0" smtClean="0"/>
              <a:t>{backwards slash\}.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Relative or Absolute?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is either </a:t>
            </a:r>
            <a:r>
              <a:rPr lang="en-US" i="1" dirty="0">
                <a:solidFill>
                  <a:srgbClr val="FF0000"/>
                </a:solidFill>
              </a:rPr>
              <a:t>relative</a:t>
            </a:r>
            <a:r>
              <a:rPr lang="en-US" dirty="0"/>
              <a:t> or </a:t>
            </a:r>
            <a:r>
              <a:rPr lang="en-US" i="1" dirty="0">
                <a:solidFill>
                  <a:srgbClr val="FF0000"/>
                </a:solidFill>
              </a:rPr>
              <a:t>absolute</a:t>
            </a:r>
            <a:r>
              <a:rPr lang="en-US" dirty="0"/>
              <a:t>. An absolute path always contains the </a:t>
            </a:r>
            <a:r>
              <a:rPr lang="en-US" dirty="0" smtClean="0"/>
              <a:t>{root} </a:t>
            </a:r>
            <a:r>
              <a:rPr lang="en-US" dirty="0" smtClean="0"/>
              <a:t>element </a:t>
            </a:r>
            <a:r>
              <a:rPr lang="en-US" dirty="0"/>
              <a:t>and the complete directory list required to locate the file. For example</a:t>
            </a:r>
            <a:r>
              <a:rPr lang="en-US" dirty="0">
                <a:solidFill>
                  <a:srgbClr val="FF0000"/>
                </a:solidFill>
              </a:rPr>
              <a:t>,/</a:t>
            </a:r>
            <a:r>
              <a:rPr lang="en-US" dirty="0" smtClean="0">
                <a:solidFill>
                  <a:srgbClr val="FF0000"/>
                </a:solidFill>
              </a:rPr>
              <a:t>home/user2/</a:t>
            </a:r>
            <a:r>
              <a:rPr lang="en-US" dirty="0" err="1" smtClean="0">
                <a:solidFill>
                  <a:srgbClr val="FF0000"/>
                </a:solidFill>
              </a:rPr>
              <a:t>statusReport</a:t>
            </a:r>
            <a:r>
              <a:rPr lang="en-US" dirty="0"/>
              <a:t> is an </a:t>
            </a:r>
            <a:r>
              <a:rPr lang="en-US" dirty="0" smtClean="0"/>
              <a:t>{absolute} </a:t>
            </a:r>
            <a:r>
              <a:rPr lang="en-US" dirty="0" smtClean="0"/>
              <a:t>path</a:t>
            </a:r>
            <a:r>
              <a:rPr lang="en-US" dirty="0"/>
              <a:t>. All of the information needed to locate the file is contained in the path string.</a:t>
            </a:r>
          </a:p>
        </p:txBody>
      </p:sp>
    </p:spTree>
    <p:extLst>
      <p:ext uri="{BB962C8B-B14F-4D97-AF65-F5344CB8AC3E}">
        <p14:creationId xmlns:p14="http://schemas.microsoft.com/office/powerpoint/2010/main" val="13887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relative path needs to be combined with another path in order to access a file. For example, </a:t>
            </a:r>
            <a:r>
              <a:rPr lang="en-US" dirty="0" smtClean="0">
                <a:solidFill>
                  <a:srgbClr val="FF0000"/>
                </a:solidFill>
              </a:rPr>
              <a:t>user1/foo</a:t>
            </a:r>
            <a:r>
              <a:rPr lang="en-US" dirty="0"/>
              <a:t> is a </a:t>
            </a:r>
            <a:r>
              <a:rPr lang="en-US" dirty="0" smtClean="0"/>
              <a:t>{relative} </a:t>
            </a:r>
            <a:r>
              <a:rPr lang="en-US" dirty="0" smtClean="0"/>
              <a:t>path</a:t>
            </a:r>
            <a:r>
              <a:rPr lang="en-US" dirty="0"/>
              <a:t>. Without more information, a program cannot reliably locate the </a:t>
            </a:r>
            <a:r>
              <a:rPr lang="en-US" dirty="0" smtClean="0">
                <a:solidFill>
                  <a:srgbClr val="FF0000"/>
                </a:solidFill>
              </a:rPr>
              <a:t>user1/foo</a:t>
            </a:r>
            <a:r>
              <a:rPr lang="en-US" dirty="0"/>
              <a:t> directory in the file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Relative paths use </a:t>
            </a:r>
            <a:r>
              <a:rPr lang="en-US" dirty="0" smtClean="0"/>
              <a:t>{../} </a:t>
            </a:r>
            <a:r>
              <a:rPr lang="en-US" dirty="0" smtClean="0"/>
              <a:t>to move up the directory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the following directory tree to answer the questions in this section: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Example directory stru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89362"/>
            <a:ext cx="8077200" cy="407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root</a:t>
            </a:r>
            <a:r>
              <a:rPr lang="en-US" dirty="0" smtClean="0"/>
              <a:t>?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first one D: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absolute</a:t>
            </a:r>
            <a:r>
              <a:rPr lang="en-US" dirty="0" smtClean="0"/>
              <a:t> path to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?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D:/Data/Final/Base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absolute</a:t>
            </a:r>
            <a:r>
              <a:rPr lang="en-US" dirty="0" smtClean="0"/>
              <a:t> path to </a:t>
            </a:r>
            <a:r>
              <a:rPr lang="en-US" dirty="0" smtClean="0">
                <a:solidFill>
                  <a:srgbClr val="FF0000"/>
                </a:solidFill>
              </a:rPr>
              <a:t>Infrastructure</a:t>
            </a:r>
            <a:r>
              <a:rPr lang="en-US" dirty="0" smtClean="0"/>
              <a:t>?</a:t>
            </a:r>
          </a:p>
          <a:p>
            <a:r>
              <a:rPr lang="en-US" dirty="0">
                <a:solidFill>
                  <a:srgbClr val="0070C0"/>
                </a:solidFill>
              </a:rPr>
              <a:t>D:/</a:t>
            </a:r>
            <a:r>
              <a:rPr lang="en-US" dirty="0" smtClean="0">
                <a:solidFill>
                  <a:srgbClr val="0070C0"/>
                </a:solidFill>
              </a:rPr>
              <a:t>Data/Final/Infrastructure</a:t>
            </a:r>
            <a:endParaRPr lang="en-US" dirty="0" smtClean="0"/>
          </a:p>
          <a:p>
            <a:r>
              <a:rPr lang="en-US" dirty="0" smtClean="0"/>
              <a:t>What information is needed prior to constructing a relative path to these two files</a:t>
            </a:r>
            <a:r>
              <a:rPr lang="en-US" dirty="0" smtClean="0"/>
              <a:t>?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file tree or locations of files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Assume a file in </a:t>
            </a:r>
            <a:r>
              <a:rPr lang="en-US" dirty="0" smtClean="0">
                <a:solidFill>
                  <a:srgbClr val="FF0000"/>
                </a:solidFill>
              </a:rPr>
              <a:t>Posters</a:t>
            </a:r>
            <a:r>
              <a:rPr lang="en-US" dirty="0" smtClean="0"/>
              <a:t> needs to reference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. What would be its relative path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../../Data/Final/Base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Assume the file is now in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. What is the relative path to </a:t>
            </a:r>
            <a:r>
              <a:rPr lang="en-US" dirty="0" smtClean="0">
                <a:solidFill>
                  <a:srgbClr val="FF0000"/>
                </a:solidFill>
              </a:rPr>
              <a:t>Infrastructure</a:t>
            </a:r>
            <a:r>
              <a:rPr lang="en-US" dirty="0" smtClean="0"/>
              <a:t>? </a:t>
            </a:r>
          </a:p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nfrastructure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422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File Paths</vt:lpstr>
      <vt:lpstr>What Is a Path?  </vt:lpstr>
      <vt:lpstr>What Is a Path? </vt:lpstr>
      <vt:lpstr>PowerPoint Presentation</vt:lpstr>
      <vt:lpstr>PowerPoint Presentation</vt:lpstr>
      <vt:lpstr>Relative or Absolute? </vt:lpstr>
      <vt:lpstr>PowerPoint Presentation</vt:lpstr>
      <vt:lpstr>Exercises</vt:lpstr>
      <vt:lpstr>PowerPoint Presentation</vt:lpstr>
      <vt:lpstr>PowerPoint Presentation</vt:lpstr>
      <vt:lpstr>PowerPoint Presentation</vt:lpstr>
      <vt:lpstr>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Paths</dc:title>
  <dc:creator>Krnic, Albert</dc:creator>
  <cp:lastModifiedBy>Billinger, James C.</cp:lastModifiedBy>
  <cp:revision>31</cp:revision>
  <dcterms:created xsi:type="dcterms:W3CDTF">2006-08-16T00:00:00Z</dcterms:created>
  <dcterms:modified xsi:type="dcterms:W3CDTF">2020-02-05T15:04:16Z</dcterms:modified>
</cp:coreProperties>
</file>