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Loops/Repetition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programming languages makes use of a construct that allows the continual iteration of blocks of code</a:t>
            </a:r>
          </a:p>
          <a:p>
            <a:r>
              <a:rPr lang="en-US" dirty="0" smtClean="0"/>
              <a:t>These constructs usually take the form of </a:t>
            </a:r>
            <a:r>
              <a:rPr lang="en-US" b="1" dirty="0" smtClean="0"/>
              <a:t>{for} </a:t>
            </a:r>
            <a:r>
              <a:rPr lang="en-US" b="1" dirty="0" smtClean="0"/>
              <a:t>loops</a:t>
            </a:r>
            <a:r>
              <a:rPr lang="en-US" dirty="0" smtClean="0"/>
              <a:t> and </a:t>
            </a:r>
            <a:r>
              <a:rPr lang="en-US" b="1" dirty="0" smtClean="0"/>
              <a:t>{conditional} </a:t>
            </a:r>
            <a:r>
              <a:rPr lang="en-US" b="1" dirty="0" smtClean="0"/>
              <a:t>loops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Format of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i="1" dirty="0" err="1"/>
              <a:t>init</a:t>
            </a:r>
            <a:r>
              <a:rPr lang="en-US" i="1" dirty="0"/>
              <a:t> counter; test counter; increment counter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smtClean="0"/>
              <a:t>(</a:t>
            </a:r>
            <a:r>
              <a:rPr lang="en-US" b="1" dirty="0" smtClean="0"/>
              <a:t>$x=0; $x &lt;=10; $x++</a:t>
            </a:r>
            <a:r>
              <a:rPr lang="en-US" dirty="0" smtClean="0"/>
              <a:t>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73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foreach</a:t>
            </a:r>
            <a:r>
              <a:rPr lang="en-US" dirty="0"/>
              <a:t> loop works only on </a:t>
            </a:r>
            <a:r>
              <a:rPr lang="en-US" b="1" dirty="0" smtClean="0"/>
              <a:t>{arrays}</a:t>
            </a:r>
            <a:r>
              <a:rPr lang="en-US" dirty="0" smtClean="0"/>
              <a:t>, </a:t>
            </a:r>
            <a:r>
              <a:rPr lang="en-US" dirty="0"/>
              <a:t>and is used to loop through each key/value pair in an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b="1" dirty="0" err="1"/>
              <a:t>foreach</a:t>
            </a:r>
            <a:r>
              <a:rPr lang="en-US" b="1" dirty="0"/>
              <a:t> </a:t>
            </a:r>
            <a:r>
              <a:rPr lang="en-US" b="1" dirty="0" smtClean="0"/>
              <a:t>($</a:t>
            </a:r>
            <a:r>
              <a:rPr lang="en-US" b="1" i="1" dirty="0" smtClean="0"/>
              <a:t>array</a:t>
            </a:r>
            <a:r>
              <a:rPr lang="en-US" b="1" i="1" dirty="0"/>
              <a:t> </a:t>
            </a:r>
            <a:r>
              <a:rPr lang="en-US" b="1" dirty="0"/>
              <a:t>as</a:t>
            </a:r>
            <a:r>
              <a:rPr lang="en-US" b="1" i="1" dirty="0"/>
              <a:t> </a:t>
            </a:r>
            <a:r>
              <a:rPr lang="en-US" b="1" i="1" dirty="0" smtClean="0"/>
              <a:t>$value)</a:t>
            </a:r>
            <a:r>
              <a:rPr lang="en-US" b="1" dirty="0" smtClean="0"/>
              <a:t>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    </a:t>
            </a:r>
            <a:r>
              <a:rPr lang="en-US" b="1" i="1" dirty="0"/>
              <a:t>code to be executed;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$colors = array("red", "green", "blue", 	"yellow");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smtClean="0"/>
              <a:t>($</a:t>
            </a:r>
            <a:r>
              <a:rPr lang="en-US" b="1" dirty="0" smtClean="0"/>
              <a:t>colors </a:t>
            </a:r>
            <a:r>
              <a:rPr lang="en-US" dirty="0" smtClean="0"/>
              <a:t>as </a:t>
            </a:r>
            <a:r>
              <a:rPr lang="en-US" dirty="0" smtClean="0"/>
              <a:t>$value) {</a:t>
            </a:r>
            <a:br>
              <a:rPr lang="en-US" dirty="0" smtClean="0"/>
            </a:br>
            <a:r>
              <a:rPr lang="en-US" dirty="0" smtClean="0"/>
              <a:t>    	echo </a:t>
            </a:r>
            <a:r>
              <a:rPr lang="en-US" dirty="0" smtClean="0"/>
              <a:t>"$</a:t>
            </a:r>
            <a:r>
              <a:rPr lang="en-US" b="1" dirty="0" smtClean="0"/>
              <a:t>value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85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i="1" dirty="0"/>
              <a:t>condition</a:t>
            </a:r>
            <a:r>
              <a:rPr lang="en-US" dirty="0"/>
              <a:t>) { </a:t>
            </a:r>
            <a:r>
              <a:rPr lang="en-US" i="1" dirty="0"/>
              <a:t>code to be executed</a:t>
            </a:r>
            <a:r>
              <a:rPr lang="en-US" dirty="0"/>
              <a:t>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/>
              <a:t>i</a:t>
            </a:r>
            <a:r>
              <a:rPr lang="en-US" dirty="0"/>
              <a:t>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/>
              <a:t>num = 50;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while</a:t>
            </a:r>
            <a:r>
              <a:rPr lang="en-US" b="1" dirty="0"/>
              <a:t>( </a:t>
            </a:r>
            <a:r>
              <a:rPr lang="en-US" b="1" dirty="0" smtClean="0"/>
              <a:t>$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&lt; 10)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{ </a:t>
            </a:r>
          </a:p>
          <a:p>
            <a:pPr marL="0" indent="0">
              <a:buNone/>
            </a:pPr>
            <a:r>
              <a:rPr lang="en-US" b="1" dirty="0" smtClean="0"/>
              <a:t>		$</a:t>
            </a:r>
            <a:r>
              <a:rPr lang="en-US" b="1" dirty="0"/>
              <a:t>num--;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$</a:t>
            </a:r>
            <a:r>
              <a:rPr lang="en-US" b="1" dirty="0" err="1"/>
              <a:t>i</a:t>
            </a:r>
            <a:r>
              <a:rPr lang="en-US" b="1" dirty="0"/>
              <a:t>++;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echo ("Loop stopped at </a:t>
            </a:r>
            <a:r>
              <a:rPr lang="en-US" dirty="0" err="1"/>
              <a:t>i</a:t>
            </a:r>
            <a:r>
              <a:rPr lang="en-US" dirty="0"/>
              <a:t> = $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num</a:t>
            </a:r>
            <a:r>
              <a:rPr lang="en-US" dirty="0"/>
              <a:t> = $</a:t>
            </a:r>
            <a:r>
              <a:rPr lang="en-US" dirty="0" err="1"/>
              <a:t>num</a:t>
            </a:r>
            <a:r>
              <a:rPr lang="en-US" dirty="0"/>
              <a:t>" ); ?&gt;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800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do...while loop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do { </a:t>
            </a:r>
            <a:r>
              <a:rPr lang="en-US" i="1" dirty="0"/>
              <a:t>code to be executed;</a:t>
            </a:r>
            <a:r>
              <a:rPr lang="en-US" dirty="0"/>
              <a:t> }while (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err="1"/>
              <a:t>i</a:t>
            </a:r>
            <a:r>
              <a:rPr lang="en-US" dirty="0"/>
              <a:t>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/>
              <a:t>num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b="1" dirty="0" smtClean="0"/>
              <a:t> 	{ </a:t>
            </a:r>
          </a:p>
          <a:p>
            <a:pPr marL="0" indent="0">
              <a:buNone/>
            </a:pPr>
            <a:r>
              <a:rPr lang="en-US" b="1" dirty="0" smtClean="0"/>
              <a:t>  	  $</a:t>
            </a:r>
            <a:r>
              <a:rPr lang="en-US" b="1" dirty="0" err="1"/>
              <a:t>i</a:t>
            </a:r>
            <a:r>
              <a:rPr lang="en-US" b="1" dirty="0"/>
              <a:t>++;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}</a:t>
            </a:r>
            <a:r>
              <a:rPr lang="en-US" b="1" dirty="0"/>
              <a:t>while( $</a:t>
            </a:r>
            <a:r>
              <a:rPr lang="en-US" b="1" dirty="0" err="1"/>
              <a:t>i</a:t>
            </a:r>
            <a:r>
              <a:rPr lang="en-US" b="1" dirty="0"/>
              <a:t> &lt; 10 );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echo </a:t>
            </a:r>
            <a:r>
              <a:rPr lang="en-US" dirty="0"/>
              <a:t>("Loop stopped at </a:t>
            </a:r>
            <a:r>
              <a:rPr lang="en-US" dirty="0" err="1"/>
              <a:t>i</a:t>
            </a:r>
            <a:r>
              <a:rPr lang="en-US" dirty="0"/>
              <a:t> = $</a:t>
            </a:r>
            <a:r>
              <a:rPr lang="en-US" dirty="0" err="1"/>
              <a:t>i</a:t>
            </a:r>
            <a:r>
              <a:rPr lang="en-US" dirty="0"/>
              <a:t>" 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622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a form that allows a user to enter their </a:t>
            </a:r>
            <a:r>
              <a:rPr lang="en-US" b="1" dirty="0" smtClean="0"/>
              <a:t>name</a:t>
            </a:r>
            <a:r>
              <a:rPr lang="en-US" dirty="0" smtClean="0"/>
              <a:t> and a ‘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’. Display their name ‘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’ of times.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form that allows a user to enter a starting population, an annual percentage growth and the number of years. When submitted calculate and display the new yearly population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a form that allows a user to enter a number. Clicking the submit button will calculate the factorial of that number i.e. 5=5x4x3x2x1=120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NOT FORGET TO UPLOAD AND LINK YOUR WORK UNDER YOUR UNIT 1 PAGE ON YOUR CLASS WEBSITE!!!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PHP Loops/Repetition</vt:lpstr>
      <vt:lpstr>Repetition</vt:lpstr>
      <vt:lpstr>General Format of a For Loop</vt:lpstr>
      <vt:lpstr>The PHP foreach Loop</vt:lpstr>
      <vt:lpstr>Example</vt:lpstr>
      <vt:lpstr>While Loops</vt:lpstr>
      <vt:lpstr>The do...while loop statement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Loops/Repetition</dc:title>
  <dc:creator>Krnic, Albert</dc:creator>
  <cp:lastModifiedBy>Cheng, Yi Bo</cp:lastModifiedBy>
  <cp:revision>22</cp:revision>
  <dcterms:created xsi:type="dcterms:W3CDTF">2006-08-16T00:00:00Z</dcterms:created>
  <dcterms:modified xsi:type="dcterms:W3CDTF">2020-02-13T15:35:32Z</dcterms:modified>
</cp:coreProperties>
</file>