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file-put-contents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Reading and Writing Files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91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Read the Documentation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 programming languages have a set of doc.’s </a:t>
            </a:r>
          </a:p>
          <a:p>
            <a:r>
              <a:rPr lang="en-CA" dirty="0" smtClean="0"/>
              <a:t>These provide the user with the language’s specific syntax</a:t>
            </a:r>
          </a:p>
          <a:p>
            <a:r>
              <a:rPr lang="en-CA" dirty="0" smtClean="0"/>
              <a:t>Most of the time we can accomplish certain tasks by using a </a:t>
            </a:r>
            <a:r>
              <a:rPr lang="en-CA" dirty="0" smtClean="0"/>
              <a:t>{function}</a:t>
            </a:r>
            <a:endParaRPr lang="en-CA" dirty="0" smtClean="0"/>
          </a:p>
          <a:p>
            <a:r>
              <a:rPr lang="en-CA" dirty="0" smtClean="0"/>
              <a:t>To write  and read files in PHP we can search the online doc.’s and find a variety of ways to do this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769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http://php.net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php.net</a:t>
            </a:r>
            <a:r>
              <a:rPr lang="en-CA" dirty="0" smtClean="0"/>
              <a:t> is a website devoted to providing info on using </a:t>
            </a:r>
            <a:r>
              <a:rPr lang="en-CA" dirty="0" err="1" smtClean="0"/>
              <a:t>php</a:t>
            </a:r>
            <a:endParaRPr lang="en-CA" dirty="0" smtClean="0"/>
          </a:p>
          <a:p>
            <a:r>
              <a:rPr lang="en-CA" dirty="0" smtClean="0"/>
              <a:t>One of the functions we can use to write to a file is </a:t>
            </a:r>
            <a:r>
              <a:rPr lang="en-CA" dirty="0" smtClean="0"/>
              <a:t>{</a:t>
            </a:r>
            <a:r>
              <a:rPr lang="en-CA" dirty="0" err="1" smtClean="0"/>
              <a:t>file_put_contents</a:t>
            </a:r>
            <a:r>
              <a:rPr lang="en-CA" dirty="0" smtClean="0"/>
              <a:t>}</a:t>
            </a: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79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file_put_contents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The reference site for this function can be found at:</a:t>
            </a:r>
          </a:p>
          <a:p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php.net/manual/en/function.file-put-contents.php</a:t>
            </a:r>
            <a:endParaRPr lang="en-CA" dirty="0" smtClean="0"/>
          </a:p>
          <a:p>
            <a:r>
              <a:rPr lang="en-CA" dirty="0" smtClean="0"/>
              <a:t>Looking at this shows us that the function has </a:t>
            </a:r>
            <a:r>
              <a:rPr lang="en-CA" dirty="0" smtClean="0"/>
              <a:t>{4} </a:t>
            </a:r>
            <a:r>
              <a:rPr lang="en-CA" dirty="0" smtClean="0"/>
              <a:t>parameters, </a:t>
            </a:r>
            <a:r>
              <a:rPr lang="en-CA" dirty="0" smtClean="0"/>
              <a:t>{2} </a:t>
            </a:r>
            <a:r>
              <a:rPr lang="en-CA" dirty="0" smtClean="0"/>
              <a:t>of which are mandatory (the first two)</a:t>
            </a:r>
          </a:p>
          <a:p>
            <a:r>
              <a:rPr lang="en-CA" dirty="0" smtClean="0"/>
              <a:t>Reading the description of these parameters tells that the first parameter is the </a:t>
            </a:r>
            <a:r>
              <a:rPr lang="en-CA" dirty="0" smtClean="0"/>
              <a:t>{name of the file to write to}, </a:t>
            </a:r>
            <a:r>
              <a:rPr lang="en-CA" dirty="0" smtClean="0"/>
              <a:t>the second parameter represents the </a:t>
            </a:r>
            <a:r>
              <a:rPr lang="en-CA" dirty="0" smtClean="0"/>
              <a:t>{data} </a:t>
            </a:r>
            <a:r>
              <a:rPr lang="en-CA" dirty="0" smtClean="0"/>
              <a:t>and the third is a predefined </a:t>
            </a:r>
            <a:r>
              <a:rPr lang="en-CA" dirty="0" smtClean="0"/>
              <a:t>{flag} </a:t>
            </a:r>
            <a:r>
              <a:rPr lang="en-CA" dirty="0" smtClean="0"/>
              <a:t>that indicates how we should write the file (the only one you should be concerned with is </a:t>
            </a:r>
            <a:r>
              <a:rPr lang="en-CA" dirty="0" smtClean="0"/>
              <a:t>{FILE_APPEND})</a:t>
            </a:r>
            <a:endParaRPr lang="en-CA" dirty="0" smtClean="0"/>
          </a:p>
          <a:p>
            <a:r>
              <a:rPr lang="en-US" dirty="0" smtClean="0"/>
              <a:t>The function also has a </a:t>
            </a:r>
            <a:r>
              <a:rPr lang="en-CA" dirty="0" smtClean="0"/>
              <a:t>{return} </a:t>
            </a:r>
            <a:r>
              <a:rPr lang="en-US" dirty="0" smtClean="0"/>
              <a:t>value</a:t>
            </a:r>
            <a:endParaRPr lang="en-US" dirty="0"/>
          </a:p>
          <a:p>
            <a:r>
              <a:rPr lang="en-US" dirty="0"/>
              <a:t>This function returns the number of bytes that were written to the file, or </a:t>
            </a:r>
            <a:r>
              <a:rPr lang="en-CA" dirty="0" smtClean="0"/>
              <a:t> </a:t>
            </a:r>
            <a:r>
              <a:rPr lang="en-CA" dirty="0" smtClean="0"/>
              <a:t>{FALSE} </a:t>
            </a:r>
            <a:r>
              <a:rPr lang="en-US" dirty="0"/>
              <a:t> on failure.</a:t>
            </a:r>
          </a:p>
          <a:p>
            <a:endParaRPr lang="en-CA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5413" y="367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8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Usage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Example </a:t>
            </a:r>
            <a:r>
              <a:rPr lang="en-US" dirty="0"/>
              <a:t>#1 Simple usage example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$file = 'people.txt';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// Append a new person to the file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$current .= "John Smith\n";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// Write the contents back to the file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file_put_contents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CA" dirty="0" smtClean="0"/>
              <a:t>{$file, $current}</a:t>
            </a:r>
            <a:r>
              <a:rPr lang="en-US" dirty="0" smtClean="0">
                <a:solidFill>
                  <a:srgbClr val="0070C0"/>
                </a:solidFill>
              </a:rPr>
              <a:t>);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?&gt;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Example #2 Using flags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$file = 'people.txt';</a:t>
            </a:r>
            <a:br>
              <a:rPr lang="en-US" dirty="0" smtClean="0"/>
            </a:br>
            <a:r>
              <a:rPr lang="en-US" dirty="0" smtClean="0"/>
              <a:t>	// The new person to add to the file</a:t>
            </a:r>
            <a:br>
              <a:rPr lang="en-US" dirty="0" smtClean="0"/>
            </a:br>
            <a:r>
              <a:rPr lang="en-US" dirty="0" smtClean="0"/>
              <a:t>	$person = "John Smith\n";</a:t>
            </a:r>
            <a:br>
              <a:rPr lang="en-US" dirty="0" smtClean="0"/>
            </a:br>
            <a:r>
              <a:rPr lang="en-US" dirty="0" smtClean="0"/>
              <a:t>	// Write the contents to the file, </a:t>
            </a:r>
            <a:br>
              <a:rPr lang="en-US" dirty="0" smtClean="0"/>
            </a:br>
            <a:r>
              <a:rPr lang="en-US" dirty="0" smtClean="0"/>
              <a:t>	// using the FILE_APPEND flag to append the content to the end of the file</a:t>
            </a:r>
            <a:br>
              <a:rPr lang="en-US" dirty="0" smtClean="0"/>
            </a:br>
            <a:r>
              <a:rPr lang="en-US" dirty="0" smtClean="0"/>
              <a:t>	// and the LOCK_EX flag to prevent anyone else writing to the file at the same time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err="1" smtClean="0"/>
              <a:t>file_put_contents</a:t>
            </a:r>
            <a:r>
              <a:rPr lang="en-US" dirty="0" smtClean="0"/>
              <a:t>($file, $person, </a:t>
            </a:r>
            <a:r>
              <a:rPr lang="en-CA" dirty="0" smtClean="0"/>
              <a:t> </a:t>
            </a:r>
            <a:r>
              <a:rPr lang="en-CA" dirty="0" smtClean="0"/>
              <a:t>{FILE_APPEND} </a:t>
            </a:r>
            <a:r>
              <a:rPr lang="en-US" dirty="0" smtClean="0"/>
              <a:t> | LOCK_EX);</a:t>
            </a:r>
            <a:br>
              <a:rPr lang="en-US" dirty="0" smtClean="0"/>
            </a:br>
            <a:r>
              <a:rPr lang="en-US" dirty="0" smtClean="0"/>
              <a:t>?&gt;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49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Reading a 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The sister function to writing is</a:t>
            </a:r>
            <a:r>
              <a:rPr lang="en-CA" b="1" dirty="0" smtClean="0"/>
              <a:t> </a:t>
            </a:r>
            <a:r>
              <a:rPr lang="en-CA" dirty="0" smtClean="0"/>
              <a:t>{</a:t>
            </a:r>
            <a:r>
              <a:rPr lang="en-CA" dirty="0" err="1" smtClean="0"/>
              <a:t>file_get_contents</a:t>
            </a:r>
            <a:r>
              <a:rPr lang="en-CA" dirty="0" smtClean="0"/>
              <a:t>}</a:t>
            </a:r>
            <a:endParaRPr lang="en-CA" b="1" dirty="0" smtClean="0"/>
          </a:p>
          <a:p>
            <a:r>
              <a:rPr lang="en-CA" b="1" dirty="0" smtClean="0"/>
              <a:t>The reference site is:</a:t>
            </a:r>
          </a:p>
          <a:p>
            <a:pPr marL="0" indent="0">
              <a:buNone/>
            </a:pPr>
            <a:r>
              <a:rPr lang="en-CA" b="1" dirty="0"/>
              <a:t>http://php.net/manual/en/function.file-get-contents.php</a:t>
            </a:r>
            <a:endParaRPr lang="en-CA" b="1" dirty="0" smtClean="0"/>
          </a:p>
          <a:p>
            <a:r>
              <a:rPr lang="en-US" dirty="0" smtClean="0"/>
              <a:t>Its description is:</a:t>
            </a:r>
          </a:p>
          <a:p>
            <a:pPr marL="0" indent="0">
              <a:buNone/>
            </a:pPr>
            <a:r>
              <a:rPr lang="en-US" b="1" dirty="0" smtClean="0"/>
              <a:t>string</a:t>
            </a:r>
            <a:r>
              <a:rPr lang="en-US" b="1" dirty="0"/>
              <a:t> </a:t>
            </a:r>
            <a:r>
              <a:rPr lang="en-US" b="1" dirty="0" err="1"/>
              <a:t>file_get_contents</a:t>
            </a:r>
            <a:r>
              <a:rPr lang="en-US" b="1" dirty="0"/>
              <a:t> ( string $filename [, </a:t>
            </a:r>
            <a:r>
              <a:rPr lang="en-US" b="1" dirty="0" err="1"/>
              <a:t>bool</a:t>
            </a:r>
            <a:r>
              <a:rPr lang="en-US" b="1" dirty="0"/>
              <a:t> $</a:t>
            </a:r>
            <a:r>
              <a:rPr lang="en-US" b="1" dirty="0" err="1"/>
              <a:t>use_include_path</a:t>
            </a:r>
            <a:r>
              <a:rPr lang="en-US" b="1" dirty="0"/>
              <a:t> = false [,resource $context [, </a:t>
            </a:r>
            <a:r>
              <a:rPr lang="en-US" b="1" dirty="0" err="1"/>
              <a:t>int</a:t>
            </a:r>
            <a:r>
              <a:rPr lang="en-US" b="1" dirty="0"/>
              <a:t> $offset = 0 [, </a:t>
            </a:r>
            <a:r>
              <a:rPr lang="en-US" b="1" dirty="0" err="1"/>
              <a:t>int</a:t>
            </a:r>
            <a:r>
              <a:rPr lang="en-US" b="1" dirty="0"/>
              <a:t> $</a:t>
            </a:r>
            <a:r>
              <a:rPr lang="en-US" b="1" dirty="0" err="1"/>
              <a:t>maxlen</a:t>
            </a:r>
            <a:r>
              <a:rPr lang="en-US" b="1" dirty="0"/>
              <a:t> ]]]] </a:t>
            </a:r>
            <a:r>
              <a:rPr lang="en-US" b="1" dirty="0" smtClean="0"/>
              <a:t>)</a:t>
            </a: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95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Reading a 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This file reading function is simple to use</a:t>
            </a:r>
          </a:p>
          <a:p>
            <a:r>
              <a:rPr lang="en-CA" dirty="0" smtClean="0"/>
              <a:t>Simply provide it with the filename (with proper file path) and it will return a string with its contents</a:t>
            </a:r>
          </a:p>
          <a:p>
            <a:pPr marL="0" indent="0">
              <a:buNone/>
            </a:pPr>
            <a:r>
              <a:rPr lang="en-US" dirty="0"/>
              <a:t>Example #1 Get and output the source of the homepage of a website</a:t>
            </a:r>
          </a:p>
          <a:p>
            <a:pPr marL="0" indent="0">
              <a:buNone/>
            </a:pPr>
            <a:r>
              <a:rPr lang="en-US" b="1" dirty="0"/>
              <a:t>&lt;?</a:t>
            </a:r>
            <a:r>
              <a:rPr lang="en-US" b="1" dirty="0" err="1"/>
              <a:t>php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	$</a:t>
            </a:r>
            <a:r>
              <a:rPr lang="en-US" b="1" dirty="0"/>
              <a:t>homepage = </a:t>
            </a:r>
            <a:r>
              <a:rPr lang="en-US" b="1" dirty="0" err="1"/>
              <a:t>file_get_contents</a:t>
            </a:r>
            <a:r>
              <a:rPr lang="en-US" b="1" dirty="0"/>
              <a:t>('http://www.example.com/');</a:t>
            </a:r>
            <a:br>
              <a:rPr lang="en-US" b="1" dirty="0"/>
            </a:br>
            <a:r>
              <a:rPr lang="en-US" b="1" dirty="0" smtClean="0"/>
              <a:t>	echo</a:t>
            </a:r>
            <a:r>
              <a:rPr lang="en-US" b="1" dirty="0"/>
              <a:t> $homepage;</a:t>
            </a:r>
            <a:br>
              <a:rPr lang="en-US" b="1" dirty="0"/>
            </a:br>
            <a:r>
              <a:rPr lang="en-US" b="1" dirty="0"/>
              <a:t>?&gt;</a:t>
            </a:r>
          </a:p>
          <a:p>
            <a:pPr marL="0" indent="0">
              <a:buNone/>
            </a:pPr>
            <a:r>
              <a:rPr lang="en-US" dirty="0"/>
              <a:t>Example #2 Searching within the </a:t>
            </a:r>
            <a:r>
              <a:rPr lang="en-US" dirty="0" err="1"/>
              <a:t>include_path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&lt;?</a:t>
            </a:r>
            <a:r>
              <a:rPr lang="en-US" b="1" dirty="0" err="1"/>
              <a:t>php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	$</a:t>
            </a:r>
            <a:r>
              <a:rPr lang="en-US" b="1" dirty="0"/>
              <a:t>file = </a:t>
            </a:r>
            <a:r>
              <a:rPr lang="en-US" b="1" dirty="0" err="1"/>
              <a:t>file_get_contents</a:t>
            </a:r>
            <a:r>
              <a:rPr lang="en-US" b="1" dirty="0" smtClean="0"/>
              <a:t>(‘people.txt’);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?&gt;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928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 smtClean="0"/>
              <a:t>On your </a:t>
            </a:r>
            <a:r>
              <a:rPr lang="en-CA" b="1" dirty="0" smtClean="0"/>
              <a:t>homepage</a:t>
            </a:r>
            <a:r>
              <a:rPr lang="en-CA" dirty="0" smtClean="0"/>
              <a:t> add a link entitled </a:t>
            </a:r>
            <a:r>
              <a:rPr lang="en-CA" b="1" dirty="0" smtClean="0"/>
              <a:t>User Registration</a:t>
            </a:r>
            <a:r>
              <a:rPr lang="en-CA" dirty="0" smtClean="0"/>
              <a:t>. It should take you to a page with a form containing the following fields:</a:t>
            </a:r>
          </a:p>
          <a:p>
            <a:pPr marL="0" indent="0">
              <a:buNone/>
            </a:pPr>
            <a:r>
              <a:rPr lang="en-CA" b="1" dirty="0" smtClean="0"/>
              <a:t>Name, Age, Gender, School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 When the form data is sent to a script, write the info separated by commas and terminated by a new line byte (\r\n) to a file named </a:t>
            </a:r>
            <a:r>
              <a:rPr lang="en-CA" b="1" dirty="0" smtClean="0"/>
              <a:t>userReg.txt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Sample file data:</a:t>
            </a:r>
          </a:p>
          <a:p>
            <a:pPr marL="0" indent="0">
              <a:buNone/>
            </a:pPr>
            <a:r>
              <a:rPr lang="en-CA" b="1" dirty="0" smtClean="0"/>
              <a:t>Joe </a:t>
            </a:r>
            <a:r>
              <a:rPr lang="en-CA" b="1" dirty="0" err="1" smtClean="0"/>
              <a:t>Shmo</a:t>
            </a:r>
            <a:r>
              <a:rPr lang="en-CA" b="1" dirty="0" smtClean="0"/>
              <a:t>, 17, Male, SDSS</a:t>
            </a:r>
          </a:p>
          <a:p>
            <a:pPr marL="0" indent="0">
              <a:buNone/>
            </a:pPr>
            <a:r>
              <a:rPr lang="en-CA" b="1" dirty="0" smtClean="0"/>
              <a:t>Lisa Lopez, 18, Female, BA</a:t>
            </a:r>
          </a:p>
          <a:p>
            <a:pPr marL="0" indent="0">
              <a:buNone/>
            </a:pPr>
            <a:r>
              <a:rPr lang="en-CA" b="1" dirty="0" smtClean="0"/>
              <a:t>Bob Smith, 16, Male, Port Perry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Make sure to test your form and your script by running it off a webserver (i.e. by uploading it to your server or by testing it locally on a local web server that uses </a:t>
            </a:r>
            <a:r>
              <a:rPr lang="en-CA" dirty="0" err="1" smtClean="0"/>
              <a:t>php</a:t>
            </a:r>
            <a:r>
              <a:rPr lang="en-CA" dirty="0" smtClean="0"/>
              <a:t>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542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Part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In the second phase of this assignment you will be expected to include a new link on your </a:t>
            </a:r>
            <a:r>
              <a:rPr lang="en-CA" b="1" dirty="0" smtClean="0"/>
              <a:t>homepage</a:t>
            </a:r>
            <a:r>
              <a:rPr lang="en-CA" dirty="0" smtClean="0"/>
              <a:t> titled “</a:t>
            </a:r>
            <a:r>
              <a:rPr lang="en-CA" b="1" dirty="0" smtClean="0"/>
              <a:t>Site Registrations</a:t>
            </a:r>
            <a:r>
              <a:rPr lang="en-CA" dirty="0" smtClean="0"/>
              <a:t>”. When clicked simply link to a new </a:t>
            </a:r>
            <a:r>
              <a:rPr lang="en-CA" dirty="0" err="1" smtClean="0"/>
              <a:t>php</a:t>
            </a:r>
            <a:r>
              <a:rPr lang="en-CA" dirty="0" smtClean="0"/>
              <a:t> script that will read and display the list of users who have registered on your site.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62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490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Reading and Writing Files</vt:lpstr>
      <vt:lpstr>Read the Documentation</vt:lpstr>
      <vt:lpstr>http://php.net</vt:lpstr>
      <vt:lpstr>file_put_contents </vt:lpstr>
      <vt:lpstr>Example Usage</vt:lpstr>
      <vt:lpstr>Reading a File</vt:lpstr>
      <vt:lpstr>Reading a File</vt:lpstr>
      <vt:lpstr>Exercises</vt:lpstr>
      <vt:lpstr>Exercise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and Writing Files</dc:title>
  <dc:creator>Albert K</dc:creator>
  <cp:lastModifiedBy>Cheng, Yi Bo</cp:lastModifiedBy>
  <cp:revision>23</cp:revision>
  <dcterms:created xsi:type="dcterms:W3CDTF">2006-08-16T00:00:00Z</dcterms:created>
  <dcterms:modified xsi:type="dcterms:W3CDTF">2020-02-11T15:03:37Z</dcterms:modified>
</cp:coreProperties>
</file>