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0" r:id="rId14"/>
    <p:sldId id="261" r:id="rId15"/>
    <p:sldId id="262" r:id="rId16"/>
    <p:sldId id="263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1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Introduction to Arrays</a:t>
            </a:r>
          </a:p>
          <a:p>
            <a:r>
              <a:rPr lang="en-CA" dirty="0" smtClean="0"/>
              <a:t>Common Array Algorithms</a:t>
            </a:r>
          </a:p>
          <a:p>
            <a:r>
              <a:rPr lang="en-CA" dirty="0" smtClean="0"/>
              <a:t>Arrays as Parameters</a:t>
            </a:r>
          </a:p>
          <a:p>
            <a:r>
              <a:rPr lang="en-CA" dirty="0" err="1" smtClean="0"/>
              <a:t>MultiDimensional</a:t>
            </a:r>
            <a:r>
              <a:rPr lang="en-CA" dirty="0" smtClean="0"/>
              <a:t> Arrays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299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Max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65334"/>
            <a:ext cx="8229600" cy="2995694"/>
          </a:xfrm>
        </p:spPr>
      </p:pic>
    </p:spTree>
    <p:extLst>
      <p:ext uri="{BB962C8B-B14F-4D97-AF65-F5344CB8AC3E}">
        <p14:creationId xmlns:p14="http://schemas.microsoft.com/office/powerpoint/2010/main" xmlns="" val="12045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Finding the minimum in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07948"/>
            <a:ext cx="8229600" cy="3310466"/>
          </a:xfrm>
        </p:spPr>
      </p:pic>
    </p:spTree>
    <p:extLst>
      <p:ext uri="{BB962C8B-B14F-4D97-AF65-F5344CB8AC3E}">
        <p14:creationId xmlns:p14="http://schemas.microsoft.com/office/powerpoint/2010/main" xmlns="" val="35276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Minimum-finding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19605"/>
            <a:ext cx="8229600" cy="3087153"/>
          </a:xfrm>
        </p:spPr>
      </p:pic>
    </p:spTree>
    <p:extLst>
      <p:ext uri="{BB962C8B-B14F-4D97-AF65-F5344CB8AC3E}">
        <p14:creationId xmlns:p14="http://schemas.microsoft.com/office/powerpoint/2010/main" xmlns="" val="15548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Summing the numbers in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80409"/>
            <a:ext cx="8229600" cy="2965545"/>
          </a:xfrm>
        </p:spPr>
      </p:pic>
    </p:spTree>
    <p:extLst>
      <p:ext uri="{BB962C8B-B14F-4D97-AF65-F5344CB8AC3E}">
        <p14:creationId xmlns:p14="http://schemas.microsoft.com/office/powerpoint/2010/main" xmlns="" val="7620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Summing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08489"/>
            <a:ext cx="8229600" cy="2709385"/>
          </a:xfrm>
        </p:spPr>
      </p:pic>
    </p:spTree>
    <p:extLst>
      <p:ext uri="{BB962C8B-B14F-4D97-AF65-F5344CB8AC3E}">
        <p14:creationId xmlns:p14="http://schemas.microsoft.com/office/powerpoint/2010/main" xmlns="" val="1844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Computing the Average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45410"/>
            <a:ext cx="8229600" cy="3035543"/>
          </a:xfrm>
        </p:spPr>
      </p:pic>
    </p:spTree>
    <p:extLst>
      <p:ext uri="{BB962C8B-B14F-4D97-AF65-F5344CB8AC3E}">
        <p14:creationId xmlns:p14="http://schemas.microsoft.com/office/powerpoint/2010/main" xmlns="" val="19043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Maximum-finding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990600"/>
            <a:ext cx="919749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78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A030A0"/>
                </a:solidFill>
                <a:latin typeface="Arial"/>
              </a:rPr>
              <a:t>Answer</a:t>
            </a:r>
            <a:br>
              <a:rPr lang="en-CA" b="1" dirty="0">
                <a:solidFill>
                  <a:srgbClr val="A030A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3787" y="3351539"/>
            <a:ext cx="4256426" cy="1023284"/>
          </a:xfrm>
        </p:spPr>
      </p:pic>
    </p:spTree>
    <p:extLst>
      <p:ext uri="{BB962C8B-B14F-4D97-AF65-F5344CB8AC3E}">
        <p14:creationId xmlns:p14="http://schemas.microsoft.com/office/powerpoint/2010/main" xmlns="" val="10509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Sum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608" y="685800"/>
            <a:ext cx="89038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9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Complete Sum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12" y="762000"/>
            <a:ext cx="902297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0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Picture of an Array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7315200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An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an object that is used to store a list of values. It is made out of a contiguous block of memory that is divided into a number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of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cells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cell holds a value, and all the values are of the same type. Sometimes the cells of an array are called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slots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example array pictured at right, each cell holds an int.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 name of this array is data.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cells are indexed 0 through 9.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cell can be accessed by using its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For example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 data[0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] is the cell which is indexed by zero (which contains the value 23). data[5] is the cell which is indexed by 5 (which contains the value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14).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 value stored in a cell of an array is sometimes called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an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of the array.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array has a fixed number of cells.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values in the cells (the elements) can be changed.</a:t>
            </a:r>
            <a:endParaRPr lang="en-CA" dirty="0"/>
          </a:p>
          <a:p>
            <a:pPr algn="just"/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91154"/>
            <a:ext cx="13144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26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3669" y="2205788"/>
            <a:ext cx="6716661" cy="3314787"/>
          </a:xfrm>
        </p:spPr>
      </p:pic>
    </p:spTree>
    <p:extLst>
      <p:ext uri="{BB962C8B-B14F-4D97-AF65-F5344CB8AC3E}">
        <p14:creationId xmlns:p14="http://schemas.microsoft.com/office/powerpoint/2010/main" xmlns="" val="900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979800"/>
            <a:ext cx="8229600" cy="3766762"/>
          </a:xfrm>
        </p:spPr>
      </p:pic>
    </p:spTree>
    <p:extLst>
      <p:ext uri="{BB962C8B-B14F-4D97-AF65-F5344CB8AC3E}">
        <p14:creationId xmlns:p14="http://schemas.microsoft.com/office/powerpoint/2010/main" xmlns="" val="1495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188253"/>
            <a:ext cx="8229600" cy="3349856"/>
          </a:xfrm>
        </p:spPr>
      </p:pic>
    </p:spTree>
    <p:extLst>
      <p:ext uri="{BB962C8B-B14F-4D97-AF65-F5344CB8AC3E}">
        <p14:creationId xmlns:p14="http://schemas.microsoft.com/office/powerpoint/2010/main" xmlns="" val="15895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630" y="1600200"/>
            <a:ext cx="7996739" cy="4525963"/>
          </a:xfrm>
        </p:spPr>
      </p:pic>
    </p:spTree>
    <p:extLst>
      <p:ext uri="{BB962C8B-B14F-4D97-AF65-F5344CB8AC3E}">
        <p14:creationId xmlns:p14="http://schemas.microsoft.com/office/powerpoint/2010/main" xmlns="" val="17535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12606"/>
            <a:ext cx="8229600" cy="4301150"/>
          </a:xfrm>
        </p:spPr>
      </p:pic>
    </p:spTree>
    <p:extLst>
      <p:ext uri="{BB962C8B-B14F-4D97-AF65-F5344CB8AC3E}">
        <p14:creationId xmlns:p14="http://schemas.microsoft.com/office/powerpoint/2010/main" xmlns="" val="40739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017383"/>
            <a:ext cx="8229600" cy="3691597"/>
          </a:xfrm>
        </p:spPr>
      </p:pic>
    </p:spTree>
    <p:extLst>
      <p:ext uri="{BB962C8B-B14F-4D97-AF65-F5344CB8AC3E}">
        <p14:creationId xmlns:p14="http://schemas.microsoft.com/office/powerpoint/2010/main" xmlns="" val="6634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223" y="1600200"/>
            <a:ext cx="7017553" cy="4525963"/>
          </a:xfrm>
        </p:spPr>
      </p:pic>
    </p:spTree>
    <p:extLst>
      <p:ext uri="{BB962C8B-B14F-4D97-AF65-F5344CB8AC3E}">
        <p14:creationId xmlns:p14="http://schemas.microsoft.com/office/powerpoint/2010/main" xmlns="" val="14956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169" y="1600200"/>
            <a:ext cx="7649661" cy="4525963"/>
          </a:xfrm>
        </p:spPr>
      </p:pic>
    </p:spTree>
    <p:extLst>
      <p:ext uri="{BB962C8B-B14F-4D97-AF65-F5344CB8AC3E}">
        <p14:creationId xmlns:p14="http://schemas.microsoft.com/office/powerpoint/2010/main" xmlns="" val="17460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Arrays are Objects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Array declarations look like this:</a:t>
            </a:r>
          </a:p>
          <a:p>
            <a:pPr algn="just"/>
            <a:r>
              <a:rPr lang="en-US" i="1" dirty="0"/>
              <a:t>type</a:t>
            </a:r>
            <a:r>
              <a:rPr lang="en-US" dirty="0"/>
              <a:t>[] </a:t>
            </a:r>
            <a:r>
              <a:rPr lang="en-US" i="1" dirty="0" err="1"/>
              <a:t>arrayName</a:t>
            </a:r>
            <a:r>
              <a:rPr lang="en-US" dirty="0" smtClean="0"/>
              <a:t>;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 </a:t>
            </a:r>
            <a:endParaRPr lang="en-US" b="1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Arial"/>
              </a:rPr>
              <a:t>An 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array is an object,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and like any other object in Java, it is constructed out of main storage as the program is running.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array constructor uses different syntax than other object constructors:</a:t>
            </a:r>
          </a:p>
          <a:p>
            <a:pPr marL="0" indent="0" algn="just">
              <a:buNone/>
            </a:pPr>
            <a:r>
              <a:rPr lang="en-US" dirty="0"/>
              <a:t>new </a:t>
            </a:r>
            <a:r>
              <a:rPr lang="en-US" i="1" dirty="0"/>
              <a:t>type</a:t>
            </a:r>
            <a:r>
              <a:rPr lang="en-US" dirty="0"/>
              <a:t>[ </a:t>
            </a:r>
            <a:r>
              <a:rPr lang="en-US" i="1" dirty="0"/>
              <a:t>length</a:t>
            </a:r>
            <a:r>
              <a:rPr lang="en-US" dirty="0"/>
              <a:t> ]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Once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array has been constructed, the number of cells it has does not change. Here is an example:</a:t>
            </a:r>
          </a:p>
          <a:p>
            <a:pPr marL="0" indent="0" algn="just">
              <a:buNone/>
            </a:pPr>
            <a:r>
              <a:rPr lang="en-US" dirty="0" err="1"/>
              <a:t>int</a:t>
            </a:r>
            <a:r>
              <a:rPr lang="en-US" dirty="0"/>
              <a:t>[] data = new </a:t>
            </a:r>
            <a:r>
              <a:rPr lang="en-US" dirty="0" err="1"/>
              <a:t>int</a:t>
            </a:r>
            <a:r>
              <a:rPr lang="en-US" dirty="0"/>
              <a:t>[10];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statement creates an array of 10 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ints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puts a zero into each cell, and puts a reference to that object in data.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034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Bounds Checking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length</a:t>
            </a:r>
            <a:r>
              <a:rPr lang="en-US" dirty="0"/>
              <a:t> of an array is how many cells it has.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 of </a:t>
            </a:r>
            <a:r>
              <a:rPr lang="en-US" dirty="0">
                <a:solidFill>
                  <a:srgbClr val="FF0000"/>
                </a:solidFill>
              </a:rPr>
              <a:t>length N</a:t>
            </a:r>
            <a:r>
              <a:rPr lang="en-US" dirty="0"/>
              <a:t> has cells indexed </a:t>
            </a:r>
            <a:r>
              <a:rPr lang="en-US" dirty="0">
                <a:solidFill>
                  <a:srgbClr val="FF0000"/>
                </a:solidFill>
              </a:rPr>
              <a:t>0..(N-1)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Indexes must be an integer type.</a:t>
            </a:r>
          </a:p>
          <a:p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376" y="3352800"/>
            <a:ext cx="4457817" cy="29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49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Common Array Algorithms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rgbClr val="F25239"/>
                </a:solidFill>
                <a:latin typeface="Arial"/>
              </a:rPr>
              <a:t>Counting Loops and Arrays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86435"/>
            <a:ext cx="9144000" cy="24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15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The length of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The </a:t>
            </a:r>
            <a:r>
              <a:rPr lang="en-US" dirty="0"/>
              <a:t>length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instance variable of an array is the number of cells it has.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5816" y="3227609"/>
            <a:ext cx="5312368" cy="4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78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Run-time Array Length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17346"/>
            <a:ext cx="8229600" cy="4091671"/>
          </a:xfrm>
        </p:spPr>
      </p:pic>
    </p:spTree>
    <p:extLst>
      <p:ext uri="{BB962C8B-B14F-4D97-AF65-F5344CB8AC3E}">
        <p14:creationId xmlns:p14="http://schemas.microsoft.com/office/powerpoint/2010/main" xmlns="" val="28173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Minimum and Maximum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The largest integer in a list of integers is the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maximum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value.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maximum may occur several times, but no other integer in the list is larger.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Similarly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the smallest integer in the list is the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minimum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minimum may occur several times.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7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Finding the Maximum of an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2277"/>
            <a:ext cx="8229600" cy="25757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 systematic procedure used to compute something is called an 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algorithm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</a:t>
            </a:r>
            <a:endParaRPr lang="en-CA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 An algorithm is a description of how to do something.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It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is not tied to any particular language.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51" y="3129052"/>
            <a:ext cx="9144000" cy="37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8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107</Words>
  <Application>Microsoft Office PowerPoint</Application>
  <PresentationFormat>On-screen Show (4:3)</PresentationFormat>
  <Paragraphs>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Arrays</vt:lpstr>
      <vt:lpstr>Picture of an Array  </vt:lpstr>
      <vt:lpstr>Arrays are Objects  </vt:lpstr>
      <vt:lpstr>Bounds Checking  </vt:lpstr>
      <vt:lpstr>Common Array Algorithms </vt:lpstr>
      <vt:lpstr>The length of an Array </vt:lpstr>
      <vt:lpstr>Run-time Array Length </vt:lpstr>
      <vt:lpstr>Minimum and Maximum </vt:lpstr>
      <vt:lpstr>Finding the Maximum of an Array  </vt:lpstr>
      <vt:lpstr>Complete Max Program  </vt:lpstr>
      <vt:lpstr>Finding the minimum in an Array  </vt:lpstr>
      <vt:lpstr>Complete Minimum-finding Program  </vt:lpstr>
      <vt:lpstr>Summing the numbers in an Array  </vt:lpstr>
      <vt:lpstr>Complete Summing Program  </vt:lpstr>
      <vt:lpstr>Computing the Average  </vt:lpstr>
      <vt:lpstr>Maximum-finding Method  </vt:lpstr>
      <vt:lpstr>Answer </vt:lpstr>
      <vt:lpstr>Sum Method  </vt:lpstr>
      <vt:lpstr>Complete Sum Method  </vt:lpstr>
      <vt:lpstr>Exercises</vt:lpstr>
      <vt:lpstr>Slide 21</vt:lpstr>
      <vt:lpstr>Slide 22</vt:lpstr>
      <vt:lpstr>Slide 23</vt:lpstr>
      <vt:lpstr>Slide 24</vt:lpstr>
      <vt:lpstr>Part 2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Albert K</dc:creator>
  <cp:lastModifiedBy>floob</cp:lastModifiedBy>
  <cp:revision>10</cp:revision>
  <dcterms:created xsi:type="dcterms:W3CDTF">2006-08-16T00:00:00Z</dcterms:created>
  <dcterms:modified xsi:type="dcterms:W3CDTF">2020-04-08T16:09:36Z</dcterms:modified>
</cp:coreProperties>
</file>