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70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More Arrays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Methods that Change Arrays</a:t>
            </a:r>
          </a:p>
          <a:p>
            <a:r>
              <a:rPr lang="en-CA" dirty="0" smtClean="0"/>
              <a:t>Arrays of Objects and Linear Search</a:t>
            </a:r>
          </a:p>
          <a:p>
            <a:r>
              <a:rPr lang="en-CA" dirty="0" smtClean="0"/>
              <a:t>Two </a:t>
            </a:r>
            <a:r>
              <a:rPr lang="en-CA" smtClean="0"/>
              <a:t>Dimensional Arrays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044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Usual View of a 2D Array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6172200"/>
          </a:xfrm>
        </p:spPr>
      </p:pic>
    </p:spTree>
    <p:extLst>
      <p:ext uri="{BB962C8B-B14F-4D97-AF65-F5344CB8AC3E}">
        <p14:creationId xmlns:p14="http://schemas.microsoft.com/office/powerpoint/2010/main" val="329176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Printing a 2D Array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>
                <a:solidFill>
                  <a:srgbClr val="000000"/>
                </a:solidFill>
                <a:latin typeface="Arial"/>
              </a:rPr>
              <a:t/>
            </a:r>
            <a:br>
              <a:rPr lang="en-CA" dirty="0">
                <a:solidFill>
                  <a:srgbClr val="000000"/>
                </a:solidFill>
                <a:latin typeface="Arial"/>
              </a:rPr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44000" cy="6248400"/>
          </a:xfrm>
        </p:spPr>
      </p:pic>
    </p:spTree>
    <p:extLst>
      <p:ext uri="{BB962C8B-B14F-4D97-AF65-F5344CB8AC3E}">
        <p14:creationId xmlns:p14="http://schemas.microsoft.com/office/powerpoint/2010/main" val="41498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Exercises</a:t>
            </a:r>
            <a:br>
              <a:rPr lang="en-CA" dirty="0" smtClean="0"/>
            </a:br>
            <a:r>
              <a:rPr lang="en-CA" sz="3600" dirty="0" smtClean="0"/>
              <a:t>Complete at least 2 exercises from each part.</a:t>
            </a: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67200"/>
            <a:ext cx="8229600" cy="2409042"/>
          </a:xfrm>
        </p:spPr>
      </p:pic>
      <p:sp>
        <p:nvSpPr>
          <p:cNvPr id="3" name="TextBox 2"/>
          <p:cNvSpPr txBox="1"/>
          <p:nvPr/>
        </p:nvSpPr>
        <p:spPr>
          <a:xfrm>
            <a:off x="2133600" y="914400"/>
            <a:ext cx="495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Daniel </a:t>
            </a:r>
            <a:r>
              <a:rPr lang="en-US" dirty="0" smtClean="0"/>
              <a:t>Roach,1-436-137-2362</a:t>
            </a:r>
          </a:p>
          <a:p>
            <a:r>
              <a:rPr lang="en-US" dirty="0" smtClean="0"/>
              <a:t>Willoughby Smith,(312) 992-8761</a:t>
            </a:r>
            <a:endParaRPr lang="en-US" dirty="0" smtClean="0"/>
          </a:p>
          <a:p>
            <a:r>
              <a:rPr lang="en-US" dirty="0" smtClean="0"/>
              <a:t>Talon Farmer,1-843-489-9309</a:t>
            </a:r>
          </a:p>
          <a:p>
            <a:r>
              <a:rPr lang="en-US" dirty="0" smtClean="0"/>
              <a:t>Vance Simon,1-426-866-1047</a:t>
            </a:r>
          </a:p>
          <a:p>
            <a:r>
              <a:rPr lang="en-US" dirty="0" smtClean="0"/>
              <a:t>Sylvester Dodson,1-945-981-1412</a:t>
            </a:r>
          </a:p>
          <a:p>
            <a:r>
              <a:rPr lang="en-US" dirty="0" smtClean="0"/>
              <a:t>Violet Smith,(418) 665 1937</a:t>
            </a:r>
            <a:endParaRPr lang="en-US" dirty="0" smtClean="0"/>
          </a:p>
          <a:p>
            <a:r>
              <a:rPr lang="en-US" dirty="0" smtClean="0"/>
              <a:t>Oleg Ayala,1-571-519-6372</a:t>
            </a:r>
          </a:p>
          <a:p>
            <a:r>
              <a:rPr lang="en-US" dirty="0" smtClean="0"/>
              <a:t>Dante Maxwell,1-377-351-2986</a:t>
            </a:r>
          </a:p>
          <a:p>
            <a:r>
              <a:rPr lang="en-US" dirty="0" smtClean="0"/>
              <a:t>James Barclay,(416) 665-1223</a:t>
            </a:r>
            <a:endParaRPr lang="en-US" dirty="0" smtClean="0"/>
          </a:p>
          <a:p>
            <a:r>
              <a:rPr lang="en-US" dirty="0" smtClean="0"/>
              <a:t>Lyle Gross,1-182-510-7338</a:t>
            </a:r>
          </a:p>
          <a:p>
            <a:r>
              <a:rPr lang="en-US" dirty="0" smtClean="0"/>
              <a:t>Store the above data into a 2D array to help solve the following exercise.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37844"/>
            <a:ext cx="8229600" cy="2650674"/>
          </a:xfrm>
        </p:spPr>
      </p:pic>
    </p:spTree>
    <p:extLst>
      <p:ext uri="{BB962C8B-B14F-4D97-AF65-F5344CB8AC3E}">
        <p14:creationId xmlns:p14="http://schemas.microsoft.com/office/powerpoint/2010/main" val="32461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70125"/>
            <a:ext cx="8229600" cy="2586112"/>
          </a:xfrm>
        </p:spPr>
      </p:pic>
    </p:spTree>
    <p:extLst>
      <p:ext uri="{BB962C8B-B14F-4D97-AF65-F5344CB8AC3E}">
        <p14:creationId xmlns:p14="http://schemas.microsoft.com/office/powerpoint/2010/main" val="117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8646"/>
            <a:ext cx="8229600" cy="2869070"/>
          </a:xfrm>
        </p:spPr>
      </p:pic>
    </p:spTree>
    <p:extLst>
      <p:ext uri="{BB962C8B-B14F-4D97-AF65-F5344CB8AC3E}">
        <p14:creationId xmlns:p14="http://schemas.microsoft.com/office/powerpoint/2010/main" val="90978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Part 2</a:t>
            </a: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9246"/>
            <a:ext cx="8229600" cy="4327870"/>
          </a:xfrm>
        </p:spPr>
      </p:pic>
    </p:spTree>
    <p:extLst>
      <p:ext uri="{BB962C8B-B14F-4D97-AF65-F5344CB8AC3E}">
        <p14:creationId xmlns:p14="http://schemas.microsoft.com/office/powerpoint/2010/main" val="404421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60" y="1600200"/>
            <a:ext cx="7919479" cy="4525963"/>
          </a:xfrm>
        </p:spPr>
      </p:pic>
    </p:spTree>
    <p:extLst>
      <p:ext uri="{BB962C8B-B14F-4D97-AF65-F5344CB8AC3E}">
        <p14:creationId xmlns:p14="http://schemas.microsoft.com/office/powerpoint/2010/main" val="12889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68298"/>
            <a:ext cx="8229600" cy="1389767"/>
          </a:xfrm>
        </p:spPr>
      </p:pic>
    </p:spTree>
    <p:extLst>
      <p:ext uri="{BB962C8B-B14F-4D97-AF65-F5344CB8AC3E}">
        <p14:creationId xmlns:p14="http://schemas.microsoft.com/office/powerpoint/2010/main" val="71585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31" y="1600200"/>
            <a:ext cx="7841537" cy="4525963"/>
          </a:xfrm>
        </p:spPr>
      </p:pic>
    </p:spTree>
    <p:extLst>
      <p:ext uri="{BB962C8B-B14F-4D97-AF65-F5344CB8AC3E}">
        <p14:creationId xmlns:p14="http://schemas.microsoft.com/office/powerpoint/2010/main" val="251604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Searching a List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09600"/>
            <a:ext cx="8915400" cy="6096000"/>
          </a:xfrm>
        </p:spPr>
      </p:pic>
      <p:sp>
        <p:nvSpPr>
          <p:cNvPr id="3" name="TextBox 2"/>
          <p:cNvSpPr txBox="1"/>
          <p:nvPr/>
        </p:nvSpPr>
        <p:spPr>
          <a:xfrm>
            <a:off x="3581400" y="9906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happening in this program?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4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89" y="3509386"/>
            <a:ext cx="5775022" cy="707590"/>
          </a:xfrm>
        </p:spPr>
      </p:pic>
    </p:spTree>
    <p:extLst>
      <p:ext uri="{BB962C8B-B14F-4D97-AF65-F5344CB8AC3E}">
        <p14:creationId xmlns:p14="http://schemas.microsoft.com/office/powerpoint/2010/main" val="37628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23" y="1600200"/>
            <a:ext cx="6441153" cy="4525963"/>
          </a:xfrm>
        </p:spPr>
      </p:pic>
    </p:spTree>
    <p:extLst>
      <p:ext uri="{BB962C8B-B14F-4D97-AF65-F5344CB8AC3E}">
        <p14:creationId xmlns:p14="http://schemas.microsoft.com/office/powerpoint/2010/main" val="221467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Linear Search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0600"/>
            <a:ext cx="6351980" cy="794678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6600"/>
            <a:ext cx="7543799" cy="2609865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381000" y="1891640"/>
            <a:ext cx="37338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a method or function called search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6324600" y="2501240"/>
            <a:ext cx="1828800" cy="17659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function returns an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51054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possible values does this function return?</a:t>
            </a:r>
          </a:p>
        </p:txBody>
      </p:sp>
    </p:spTree>
    <p:extLst>
      <p:ext uri="{BB962C8B-B14F-4D97-AF65-F5344CB8AC3E}">
        <p14:creationId xmlns:p14="http://schemas.microsoft.com/office/powerpoint/2010/main" val="146298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Two-Dimensional Arrays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Arial"/>
              </a:rPr>
              <a:t>Often data comes naturally in a two dimensional form.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Arial"/>
              </a:rPr>
              <a:t>Web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browser screens are two dimensional, as are spreadsheets, printed pages, and images.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Arial"/>
              </a:rPr>
              <a:t>For many of these situations you need a 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two-dimensional array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Arial"/>
              </a:rPr>
              <a:t>This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is a collection of cells laid out in a 2D grid, like graph paper. Each cell can hold a value (as with a 1D array).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Arial"/>
              </a:rPr>
              <a:t>However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, now </a:t>
            </a:r>
            <a:r>
              <a:rPr lang="en-US" i="1" dirty="0" smtClean="0">
                <a:solidFill>
                  <a:srgbClr val="000000"/>
                </a:solidFill>
                <a:latin typeface="Arial"/>
              </a:rPr>
              <a:t>____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indexes are needed to specify a cell.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Arial"/>
              </a:rPr>
              <a:t>If you have ever used a 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spreadsheet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then you have used a 2D grid for holding and manipulating data.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98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Table of Student Grades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19" y="2057400"/>
            <a:ext cx="3086181" cy="3488963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5448443" cy="39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3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2D Array of </a:t>
            </a:r>
            <a:r>
              <a:rPr lang="en-CA" b="1" dirty="0" err="1">
                <a:solidFill>
                  <a:srgbClr val="F25239"/>
                </a:solidFill>
                <a:latin typeface="Arial"/>
              </a:rPr>
              <a:t>int</a:t>
            </a:r>
            <a:r>
              <a:rPr lang="en-CA" b="1" dirty="0">
                <a:solidFill>
                  <a:srgbClr val="F25239"/>
                </a:solidFill>
                <a:latin typeface="Arial"/>
              </a:rPr>
              <a:t/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067800" cy="5867400"/>
          </a:xfrm>
        </p:spPr>
      </p:pic>
    </p:spTree>
    <p:extLst>
      <p:ext uri="{BB962C8B-B14F-4D97-AF65-F5344CB8AC3E}">
        <p14:creationId xmlns:p14="http://schemas.microsoft.com/office/powerpoint/2010/main" val="188928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2D Array Declaration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>
                <a:solidFill>
                  <a:srgbClr val="000000"/>
                </a:solidFill>
                <a:latin typeface="Arial"/>
              </a:rPr>
              <a:t/>
            </a:r>
            <a:br>
              <a:rPr lang="en-CA" dirty="0">
                <a:solidFill>
                  <a:srgbClr val="000000"/>
                </a:solidFill>
                <a:latin typeface="Arial"/>
              </a:rPr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2551"/>
            <a:ext cx="9144000" cy="6035376"/>
          </a:xfrm>
        </p:spPr>
      </p:pic>
    </p:spTree>
    <p:extLst>
      <p:ext uri="{BB962C8B-B14F-4D97-AF65-F5344CB8AC3E}">
        <p14:creationId xmlns:p14="http://schemas.microsoft.com/office/powerpoint/2010/main" val="293505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Different Numbers of Cells per Row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067800" cy="5638800"/>
          </a:xfrm>
        </p:spPr>
      </p:pic>
    </p:spTree>
    <p:extLst>
      <p:ext uri="{BB962C8B-B14F-4D97-AF65-F5344CB8AC3E}">
        <p14:creationId xmlns:p14="http://schemas.microsoft.com/office/powerpoint/2010/main" val="39820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Length of a 2D Array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</a:rPr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9144000" cy="6324599"/>
          </a:xfrm>
        </p:spPr>
      </p:pic>
    </p:spTree>
    <p:extLst>
      <p:ext uri="{BB962C8B-B14F-4D97-AF65-F5344CB8AC3E}">
        <p14:creationId xmlns:p14="http://schemas.microsoft.com/office/powerpoint/2010/main" val="34010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167</Words>
  <Application>Microsoft Office PowerPoint</Application>
  <PresentationFormat>On-screen Show (4:3)</PresentationFormat>
  <Paragraphs>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More Arrays</vt:lpstr>
      <vt:lpstr>Searching a List  </vt:lpstr>
      <vt:lpstr>Linear Search  </vt:lpstr>
      <vt:lpstr>Two-Dimensional Arrays </vt:lpstr>
      <vt:lpstr>Table of Student Grades  </vt:lpstr>
      <vt:lpstr>2D Array of int </vt:lpstr>
      <vt:lpstr>2D Array Declaration  </vt:lpstr>
      <vt:lpstr>Different Numbers of Cells per Row  </vt:lpstr>
      <vt:lpstr>Length of a 2D Array  </vt:lpstr>
      <vt:lpstr>Usual View of a 2D Array  </vt:lpstr>
      <vt:lpstr>Printing a 2D Array  </vt:lpstr>
      <vt:lpstr>Exercises Complete at least 2 exercises from each part.</vt:lpstr>
      <vt:lpstr>PowerPoint Presentation</vt:lpstr>
      <vt:lpstr>PowerPoint Presentation</vt:lpstr>
      <vt:lpstr>PowerPoint Presentation</vt:lpstr>
      <vt:lpstr>Part 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Arrays</dc:title>
  <dc:creator>Albert K</dc:creator>
  <cp:lastModifiedBy>Krnic, Albert</cp:lastModifiedBy>
  <cp:revision>23</cp:revision>
  <dcterms:created xsi:type="dcterms:W3CDTF">2006-08-16T00:00:00Z</dcterms:created>
  <dcterms:modified xsi:type="dcterms:W3CDTF">2020-03-09T18:00:54Z</dcterms:modified>
</cp:coreProperties>
</file>