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1D602-D583-4DE5-048F-A9D5E5E3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161208-D288-32BE-F9D0-7D710E075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7CE8B-01D0-093A-8432-86065171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9F92-2F97-2663-F579-AD8AE9D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8E4A8-D288-04F5-6DB7-F291B3EF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6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067D-0928-C87B-4193-7CB6F12A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3C3B0-F4D1-F376-CAE4-E7269A40C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7F038-FF36-472C-68BD-12A08BC5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06A97-6247-A392-7B1A-784EE05A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28B74-73E2-742F-E382-976A1B1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85B46-684F-1525-AF39-8B68060AF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791D9-2783-B73D-7DD9-331D05D23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FA6AF-8B74-E85D-F68A-386E6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61130-77CD-622B-71D9-4D314028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AB0E3-174D-A25B-3CFD-D84B7A1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B02AD-8574-AEB8-BC76-894732D4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45B76-AD10-8C45-49EF-8A1F20AA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B46B5-48ED-A71A-6368-D3E4EAAF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A90C1-0932-72D5-6FCF-DF3BCB6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C6D3A-1B9A-F8CF-22DF-20C4C890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8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5E459-8A7F-431E-8986-398CA34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5686E-630F-3D33-F03C-E8B22D2B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3CFE7-4E93-F338-8F8A-EAAB5961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38D9A-3B38-D540-92DE-BB1265AB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F7CD6-625D-2326-8169-BA5D467F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2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707C-39F1-7446-7D98-00D512C7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8BB3B-7E63-6C33-F4F0-5C104F611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B0699-2C75-CACE-ECD8-EEA3F9BA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471DA-40D1-A4FD-6B50-86EE42D8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1AA14-7D81-5144-D33C-FAA2B3A1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6E565-B53C-A989-6F3C-ED304DC6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1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F5C3A-9BEB-CA5C-7057-D5259EB2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567D-E150-30A2-9BB4-A8C7056A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4E66F7-191A-812E-7CCA-048E75C2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ACF43-A066-CD8D-6C3B-47A19723C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B6A273-2414-B69B-96A5-D4BFD4084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513B8-2759-A148-3E86-626A2028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31ACAB-C30F-E085-F198-1B316A1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8CD05D-6BC7-0A8B-779D-E2B3260E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53474-BEFD-AECB-E315-46B1CF12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F103C-49D5-E5AF-917B-0DA64568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E6D142-EE0A-C7AD-5966-38383588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42E93-FB06-60E4-630E-E26145A9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FCB63D-69BC-CD0E-648C-0878AC1A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62802F-86F4-1E48-D3AB-7EA53FB6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8B1357-F233-BD9C-CB8B-A1588489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7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153C-BC0F-1CE5-E728-14BEC8E6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F437D-3D44-CD27-165B-827CB137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28268-89C8-BD00-4BA9-8EAF9AAF4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41E8B-B0BF-B1BB-3AEE-38890D75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87CC0-5C33-3A44-A5BC-A82FD94D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60491-B45C-830D-4AD4-4FA4AC2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CAB-D5E2-CC61-A978-B8B14633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8A82F-B499-5A5A-E6A5-29B512ED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84098-A061-55D7-530F-25C8D36F1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24490-C2BE-54DE-8F12-F6C7ECEE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5AB32-7750-5EB1-8704-65D08F24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389BD-6BF4-8F02-FB68-3FAA33DE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2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CA3DA-3449-93A7-0039-893832BE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2D57E-D367-8860-2C70-149B1566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FCBA3-15C2-275D-7C40-A661CB83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4948F-9789-4B09-B753-31EAC82F70E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087B0-BBBE-12F3-9D8B-D8098008B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DC578-97DD-F0FB-627E-30ED48D38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EECEB-0F2C-4EE8-8AA9-C6C0E9582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8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8490D0-CF5B-CA5F-87EE-9E89CE43B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9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8413664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8772974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3753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81368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474773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789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</a:t>
                      </a:r>
                    </a:p>
                    <a:p>
                      <a:pPr algn="ctr" latinLnBrk="1"/>
                      <a:r>
                        <a:rPr lang="en-US" altLang="ko-KR" dirty="0"/>
                        <a:t>FTP, </a:t>
                      </a:r>
                    </a:p>
                    <a:p>
                      <a:pPr algn="ctr" latinLnBrk="1"/>
                      <a:r>
                        <a:rPr lang="en-US" altLang="ko-KR" dirty="0"/>
                        <a:t>SCP,</a:t>
                      </a:r>
                    </a:p>
                    <a:p>
                      <a:pPr algn="ctr" latinLnBrk="1"/>
                      <a:r>
                        <a:rPr lang="en-US" altLang="ko-KR" dirty="0"/>
                        <a:t>SSH,</a:t>
                      </a:r>
                    </a:p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801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462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4457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49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705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148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7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25C4E-FD53-F9C8-3785-2FB7D159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A80A5-03F5-0F1B-8D82-A0A81A98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1FAFC-8A32-32A9-9696-4D451C65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D4476-EEF3-FF1E-668B-B6380E93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4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47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허진[ 학부재학 / 사이버국방학과 ]</dc:creator>
  <cp:lastModifiedBy>허진[ 학부재학 / 사이버국방학과 ]</cp:lastModifiedBy>
  <cp:revision>2</cp:revision>
  <dcterms:created xsi:type="dcterms:W3CDTF">2024-03-21T09:36:39Z</dcterms:created>
  <dcterms:modified xsi:type="dcterms:W3CDTF">2024-03-25T10:13:41Z</dcterms:modified>
</cp:coreProperties>
</file>