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18B9-1257-48E9-B3E7-3A8E1CA810A5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4FA6-FD5D-4902-931D-01E4EA7C3C4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27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18B9-1257-48E9-B3E7-3A8E1CA810A5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4FA6-FD5D-4902-931D-01E4EA7C3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605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18B9-1257-48E9-B3E7-3A8E1CA810A5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4FA6-FD5D-4902-931D-01E4EA7C3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8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18B9-1257-48E9-B3E7-3A8E1CA810A5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4FA6-FD5D-4902-931D-01E4EA7C3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08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18B9-1257-48E9-B3E7-3A8E1CA810A5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4FA6-FD5D-4902-931D-01E4EA7C3C4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99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18B9-1257-48E9-B3E7-3A8E1CA810A5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4FA6-FD5D-4902-931D-01E4EA7C3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70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18B9-1257-48E9-B3E7-3A8E1CA810A5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4FA6-FD5D-4902-931D-01E4EA7C3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38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18B9-1257-48E9-B3E7-3A8E1CA810A5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4FA6-FD5D-4902-931D-01E4EA7C3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29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18B9-1257-48E9-B3E7-3A8E1CA810A5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4FA6-FD5D-4902-931D-01E4EA7C3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30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3718B9-1257-48E9-B3E7-3A8E1CA810A5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D34FA6-FD5D-4902-931D-01E4EA7C3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87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18B9-1257-48E9-B3E7-3A8E1CA810A5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4FA6-FD5D-4902-931D-01E4EA7C3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36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E3718B9-1257-48E9-B3E7-3A8E1CA810A5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DD34FA6-FD5D-4902-931D-01E4EA7C3C42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87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600" b="1" dirty="0"/>
              <a:t>Анализ современных подходов по минимизации галлюцинаций в </a:t>
            </a:r>
            <a:r>
              <a:rPr lang="ru-RU" sz="6600" b="1" dirty="0" smtClean="0"/>
              <a:t>LLM: </a:t>
            </a:r>
            <a:r>
              <a:rPr lang="en-US" sz="6600" b="1" dirty="0"/>
              <a:t>SELF-FAMILIARITY Algorithm</a:t>
            </a:r>
            <a:endParaRPr lang="ru-RU" sz="66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Ермолаев Сергей</a:t>
            </a:r>
          </a:p>
          <a:p>
            <a:r>
              <a:rPr lang="ru-RU" dirty="0" smtClean="0"/>
              <a:t>22-маг-иад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815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Галлюцинации в </a:t>
            </a:r>
            <a:r>
              <a:rPr lang="en-US" dirty="0" smtClean="0"/>
              <a:t>LLMs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737360"/>
            <a:ext cx="10058400" cy="367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748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SELF-FAMILIARITY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Имитирует способность человека к самооценке, воздерживаясь от обсуждения незнакомых понятий, что снижает риск возникновения галлюцинаций.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334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66" y="243251"/>
            <a:ext cx="11375804" cy="607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86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работы алгоритма на </a:t>
            </a:r>
            <a:r>
              <a:rPr lang="ru-RU" dirty="0" err="1" smtClean="0"/>
              <a:t>датасете</a:t>
            </a:r>
            <a:r>
              <a:rPr lang="ru-RU" dirty="0" smtClean="0"/>
              <a:t> </a:t>
            </a:r>
            <a:r>
              <a:rPr lang="en-US" dirty="0" smtClean="0"/>
              <a:t>Concept-7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053" y="2324598"/>
            <a:ext cx="11799894" cy="277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64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9286" y="1818895"/>
            <a:ext cx="5983422" cy="42167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26772" y="1123406"/>
            <a:ext cx="4868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+mj-lt"/>
              </a:rPr>
              <a:t>Пример работы алгоритма</a:t>
            </a:r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981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2750192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</TotalTime>
  <Words>48</Words>
  <Application>Microsoft Office PowerPoint</Application>
  <PresentationFormat>Широкоэкранный</PresentationFormat>
  <Paragraphs>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Ретро</vt:lpstr>
      <vt:lpstr>Анализ современных подходов по минимизации галлюцинаций в LLM: SELF-FAMILIARITY Algorithm</vt:lpstr>
      <vt:lpstr>Галлюцинации в LLMs</vt:lpstr>
      <vt:lpstr>SELF-FAMILIARITY</vt:lpstr>
      <vt:lpstr>Презентация PowerPoint</vt:lpstr>
      <vt:lpstr>Результаты работы алгоритма на датасете Concept-7</vt:lpstr>
      <vt:lpstr>Презентация PowerPoint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ZERO-RESOURCE HALLUCINATION PREVENTION FOR LARGE LANGUAGE MODELS</dc:title>
  <dc:creator>J1nsei</dc:creator>
  <cp:lastModifiedBy>J1nsei</cp:lastModifiedBy>
  <cp:revision>8</cp:revision>
  <dcterms:created xsi:type="dcterms:W3CDTF">2023-09-28T12:11:33Z</dcterms:created>
  <dcterms:modified xsi:type="dcterms:W3CDTF">2023-12-21T13:08:44Z</dcterms:modified>
</cp:coreProperties>
</file>