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38" r:id="rId4"/>
    <p:sldId id="257" r:id="rId5"/>
    <p:sldId id="339" r:id="rId6"/>
    <p:sldId id="340" r:id="rId7"/>
    <p:sldId id="34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F4D-7A8D-D847-9E53-3A449C1784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82ABAD3-049B-C04B-96A7-3F826CB098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F4D-7A8D-D847-9E53-3A449C1784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D3-049B-C04B-96A7-3F826CB098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F4D-7A8D-D847-9E53-3A449C1784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D3-049B-C04B-96A7-3F826CB098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F4D-7A8D-D847-9E53-3A449C1784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D3-049B-C04B-96A7-3F826CB098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13B9F4D-7A8D-D847-9E53-3A449C1784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82ABAD3-049B-C04B-96A7-3F826CB098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F4D-7A8D-D847-9E53-3A449C17848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D3-049B-C04B-96A7-3F826CB098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F4D-7A8D-D847-9E53-3A449C17848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D3-049B-C04B-96A7-3F826CB09841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F4D-7A8D-D847-9E53-3A449C17848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D3-049B-C04B-96A7-3F826CB09841}" type="slidenum">
              <a:rPr lang="en-US" smtClean="0"/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F4D-7A8D-D847-9E53-3A449C17848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D3-049B-C04B-96A7-3F826CB098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F4D-7A8D-D847-9E53-3A449C17848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D3-049B-C04B-96A7-3F826CB098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F4D-7A8D-D847-9E53-3A449C178489}" type="datetimeFigureOut">
              <a:rPr lang="en-US" smtClean="0"/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BAD3-049B-C04B-96A7-3F826CB098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13B9F4D-7A8D-D847-9E53-3A449C1784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82ABAD3-049B-C04B-96A7-3F826CB098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/>
              <a:t>大作业</a:t>
            </a:r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7" name="Oval 12"/>
            <p:cNvSpPr/>
            <p:nvPr/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3"/>
            <p:cNvSpPr/>
            <p:nvPr/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Rectangle 112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275" name="Rectangle 112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277" name="Rectangle 1127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dirty="0"/>
              <a:t>考核方式</a:t>
            </a:r>
            <a:endParaRPr lang="en-US" dirty="0"/>
          </a:p>
        </p:txBody>
      </p:sp>
      <p:sp>
        <p:nvSpPr>
          <p:cNvPr id="11266" name="Content Placeholder 1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3200" b="1" dirty="0">
                <a:ea typeface="宋体" panose="02010600030101010101" pitchFamily="2" charset="-122"/>
              </a:rPr>
              <a:t>平时成绩</a:t>
            </a:r>
            <a:r>
              <a:rPr lang="en-US" altLang="zh-CN" sz="3200" b="1" dirty="0">
                <a:ea typeface="宋体" panose="02010600030101010101" pitchFamily="2" charset="-122"/>
              </a:rPr>
              <a:t>  40%</a:t>
            </a:r>
            <a:endParaRPr lang="en-US" altLang="zh-CN" sz="3200" b="1" dirty="0">
              <a:ea typeface="宋体" panose="02010600030101010101" pitchFamily="2" charset="-122"/>
            </a:endParaRPr>
          </a:p>
          <a:p>
            <a:pPr marL="109220" indent="0">
              <a:buNone/>
              <a:defRPr/>
            </a:pPr>
            <a:r>
              <a:rPr lang="zh-CN" altLang="en-US" sz="3200" dirty="0">
                <a:ea typeface="宋体" panose="02010600030101010101" pitchFamily="2" charset="-122"/>
              </a:rPr>
              <a:t>实验、作业等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marL="109220" indent="0">
              <a:buNone/>
              <a:defRPr/>
            </a:pPr>
            <a:endParaRPr lang="en-US" altLang="zh-CN" sz="32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3200" b="1" dirty="0">
                <a:ea typeface="宋体" panose="02010600030101010101" pitchFamily="2" charset="-122"/>
              </a:rPr>
              <a:t>期末大作业 </a:t>
            </a:r>
            <a:r>
              <a:rPr lang="en-US" altLang="zh-CN" sz="3200" b="1" dirty="0">
                <a:ea typeface="宋体" panose="02010600030101010101" pitchFamily="2" charset="-122"/>
              </a:rPr>
              <a:t>60%</a:t>
            </a:r>
            <a:endParaRPr lang="en-US" altLang="zh-CN" sz="3200" b="1" dirty="0">
              <a:ea typeface="宋体" panose="02010600030101010101" pitchFamily="2" charset="-122"/>
            </a:endParaRPr>
          </a:p>
          <a:p>
            <a:pPr marL="274320" lvl="1" indent="0">
              <a:buNone/>
              <a:defRPr/>
            </a:pPr>
            <a:r>
              <a:rPr lang="zh-CN" altLang="en-US" sz="3000" dirty="0">
                <a:ea typeface="宋体" panose="02010600030101010101" pitchFamily="2" charset="-122"/>
              </a:rPr>
              <a:t>逐人验收程序，完成报告</a:t>
            </a:r>
            <a:endParaRPr lang="en-US" altLang="zh-CN" sz="30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11279" name="Oval 1127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1281" name="Oval 112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大作业要求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Web开发项目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使用Spring MVC和Spring</a:t>
            </a:r>
            <a:r>
              <a:rPr lang="zh-CN" altLang="en-US" sz="2400" dirty="0"/>
              <a:t> </a:t>
            </a:r>
            <a:r>
              <a:rPr lang="en-US" altLang="zh-CN" sz="2400" dirty="0"/>
              <a:t>Boot</a:t>
            </a:r>
            <a:r>
              <a:rPr lang="zh-CN" altLang="en-US" sz="2400" dirty="0"/>
              <a:t>作为开发框架，实现前后端分离，后端采用</a:t>
            </a:r>
            <a:r>
              <a:rPr lang="en-US" altLang="zh-CN" sz="2400" dirty="0"/>
              <a:t>REST</a:t>
            </a:r>
            <a:r>
              <a:rPr lang="zh-CN" altLang="en-US" sz="2400" dirty="0"/>
              <a:t>风格的服务形式。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 err="1"/>
              <a:t>MyBatis</a:t>
            </a:r>
            <a:r>
              <a:rPr lang="zh-CN" altLang="en-US" sz="2400" dirty="0"/>
              <a:t>来做数据库访问的框架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前端技术综合使用 </a:t>
            </a:r>
            <a:r>
              <a:rPr lang="en-US" altLang="zh-CN" sz="2400" dirty="0"/>
              <a:t>HTML, CSS, </a:t>
            </a:r>
            <a:r>
              <a:rPr lang="en-US" altLang="zh-CN" sz="2400" dirty="0" err="1"/>
              <a:t>Javascript</a:t>
            </a:r>
            <a:r>
              <a:rPr lang="en-US" altLang="zh-CN" sz="2400" dirty="0"/>
              <a:t>, </a:t>
            </a:r>
            <a:r>
              <a:rPr lang="zh-CN" altLang="en-US" sz="2400" dirty="0"/>
              <a:t>也可以使用</a:t>
            </a:r>
            <a:r>
              <a:rPr lang="en-US" altLang="zh-CN" sz="2400" dirty="0"/>
              <a:t>jQuery, Bootstrap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vue</a:t>
            </a:r>
            <a:r>
              <a:rPr lang="zh-CN" altLang="en-US" sz="2400" dirty="0"/>
              <a:t>等框架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数据库设计不少于</a:t>
            </a:r>
            <a:r>
              <a:rPr lang="en-US" altLang="zh-CN" sz="2400" dirty="0"/>
              <a:t>3</a:t>
            </a:r>
            <a:r>
              <a:rPr lang="zh-CN" altLang="en-US" sz="2400" dirty="0"/>
              <a:t>张表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如果采用</a:t>
            </a:r>
            <a:r>
              <a:rPr lang="en-US" altLang="zh-CN" sz="2400" dirty="0"/>
              <a:t>Python, Golang</a:t>
            </a:r>
            <a:r>
              <a:rPr lang="zh-CN" altLang="en-US" sz="2400" dirty="0"/>
              <a:t>等语言，也必须使用相应的</a:t>
            </a:r>
            <a:r>
              <a:rPr lang="en-US" altLang="zh-CN" sz="2400" dirty="0"/>
              <a:t>Web</a:t>
            </a:r>
            <a:r>
              <a:rPr lang="zh-CN" altLang="en-US" sz="2400" dirty="0"/>
              <a:t>开发框架。</a:t>
            </a:r>
            <a:endParaRPr lang="en-US" altLang="zh-CN" sz="2400" dirty="0"/>
          </a:p>
          <a:p>
            <a:endParaRPr lang="en-US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做什么项目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可以自拟题目做任何Web类型的项目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，比如但不限于：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图书管理系统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电商网站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在线论坛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座位预定系统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任务管理系统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在线问答网站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1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例子</a:t>
            </a:r>
            <a:r>
              <a:rPr lang="zh-CN" altLang="en-US" dirty="0"/>
              <a:t>：图书管理系统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7" y="2320412"/>
            <a:ext cx="10302683" cy="474765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Söhne"/>
              </a:rPr>
              <a:t>用户管理</a:t>
            </a:r>
            <a:endParaRPr lang="zh-CN" altLang="en-US" sz="16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Söhne"/>
              </a:rPr>
              <a:t>用户注册和登录功能（包括学生、教师和管理员角色）。</a:t>
            </a:r>
            <a:endParaRPr lang="zh-CN" altLang="en-US" sz="16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Söhne"/>
              </a:rPr>
              <a:t>个人信息查看和修改。</a:t>
            </a:r>
            <a:endParaRPr lang="zh-CN" altLang="en-US" sz="1600" b="0" i="0" dirty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Söhne"/>
              </a:rPr>
              <a:t>图书管理</a:t>
            </a:r>
            <a:endParaRPr lang="zh-CN" altLang="en-US" sz="16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Söhne"/>
              </a:rPr>
              <a:t>图书信息的增加、删除、修改和查询。</a:t>
            </a:r>
            <a:endParaRPr lang="zh-CN" altLang="en-US" sz="16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Söhne"/>
              </a:rPr>
              <a:t>图书分类管理。</a:t>
            </a:r>
            <a:endParaRPr lang="zh-CN" altLang="en-US" sz="1600" b="0" i="0" dirty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Söhne"/>
              </a:rPr>
              <a:t>借阅管理</a:t>
            </a:r>
            <a:endParaRPr lang="zh-CN" altLang="en-US" sz="16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dirty="0">
                <a:latin typeface="Söhne"/>
              </a:rPr>
              <a:t>图书借阅和归还功能。</a:t>
            </a:r>
            <a:endParaRPr lang="zh-CN" altLang="en-US" sz="1600" dirty="0"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Söhne"/>
              </a:rPr>
              <a:t>管理员查看借阅记录和归还记录。</a:t>
            </a:r>
            <a:endParaRPr lang="zh-CN" altLang="en-US" sz="1600" b="0" i="0" dirty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Söhne"/>
              </a:rPr>
              <a:t>搜索功能</a:t>
            </a:r>
            <a:endParaRPr lang="zh-CN" altLang="en-US" sz="16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Söhne"/>
              </a:rPr>
              <a:t>根据图书名称、作者、分类等条件进行模糊搜索。</a:t>
            </a:r>
            <a:endParaRPr lang="zh-CN" altLang="en-US" sz="1600" b="0" i="0" dirty="0"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Söhne"/>
              </a:rPr>
              <a:t>统计报表</a:t>
            </a:r>
            <a:endParaRPr lang="zh-CN" altLang="en-US" sz="1600" b="0" i="0" dirty="0">
              <a:effectLst/>
              <a:latin typeface="Söhne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zh-CN" altLang="en-US" sz="1600" b="0" i="0" dirty="0">
                <a:effectLst/>
                <a:latin typeface="Söhne"/>
              </a:rPr>
              <a:t>图书借阅排行榜。</a:t>
            </a:r>
            <a:endParaRPr lang="zh-CN" altLang="en-US" sz="1600" b="0" i="0" dirty="0">
              <a:effectLst/>
              <a:latin typeface="Söhne"/>
            </a:endParaRPr>
          </a:p>
          <a:p>
            <a:endParaRPr lang="en-US" sz="1300" dirty="0"/>
          </a:p>
        </p:txBody>
      </p:sp>
      <p:sp>
        <p:nvSpPr>
          <p:cNvPr id="16" name="Oval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Deploy to the cloud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IP + DNS</a:t>
            </a:r>
            <a:endParaRPr lang="en-US" altLang="zh-CN"/>
          </a:p>
          <a:p>
            <a:r>
              <a:rPr lang="en-US" altLang="zh-CN"/>
              <a:t>cloud VM  (Linux, Windows server )</a:t>
            </a:r>
            <a:endParaRPr lang="en-US" altLang="zh-CN"/>
          </a:p>
          <a:p>
            <a:r>
              <a:rPr lang="en-US" altLang="zh-CN"/>
              <a:t>Git</a:t>
            </a:r>
            <a:endParaRPr lang="en-US" altLang="zh-CN"/>
          </a:p>
          <a:p>
            <a:r>
              <a:rPr lang="en-US" altLang="zh-CN"/>
              <a:t>server / client  seperation </a:t>
            </a:r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{88BE707A-7781-554E-BDBB-D08F017AEFD9}tf10001070</Template>
  <TotalTime>0</TotalTime>
  <Words>535</Words>
  <Application>WPS 演示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Rockwell Extra Bold</vt:lpstr>
      <vt:lpstr>Calibri</vt:lpstr>
      <vt:lpstr>黑体</vt:lpstr>
      <vt:lpstr>Söhne</vt:lpstr>
      <vt:lpstr>Segoe Print</vt:lpstr>
      <vt:lpstr>Rockwell</vt:lpstr>
      <vt:lpstr>Rockwell Condensed</vt:lpstr>
      <vt:lpstr>方正姚体</vt:lpstr>
      <vt:lpstr>微软雅黑</vt:lpstr>
      <vt:lpstr>Arial Unicode MS</vt:lpstr>
      <vt:lpstr>Wood Type</vt:lpstr>
      <vt:lpstr>大作业</vt:lpstr>
      <vt:lpstr>考核方式</vt:lpstr>
      <vt:lpstr>大作业要求</vt:lpstr>
      <vt:lpstr>做什么项目</vt:lpstr>
      <vt:lpstr>例子：图书管理系统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大作业</dc:title>
  <dc:creator>Wang Jerry</dc:creator>
  <cp:lastModifiedBy>Administrator</cp:lastModifiedBy>
  <cp:revision>5</cp:revision>
  <dcterms:created xsi:type="dcterms:W3CDTF">2023-03-25T10:44:00Z</dcterms:created>
  <dcterms:modified xsi:type="dcterms:W3CDTF">2025-05-07T06:24:49Z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5D21A80AAE0146C1B85EE6F8A16BAD5F_12</vt:lpwstr>
  </property>
  <property fmtid="{D5CDD505-2E9C-101B-9397-08002B2CF9AE}" pid="3" name="KSOProductBuildVer">
    <vt:lpwstr>2052-12.1.0.20784</vt:lpwstr>
  </property>
</Properties>
</file>