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4"/>
  </p:normalViewPr>
  <p:slideViewPr>
    <p:cSldViewPr snapToGrid="0">
      <p:cViewPr>
        <p:scale>
          <a:sx n="109" d="100"/>
          <a:sy n="109" d="100"/>
        </p:scale>
        <p:origin x="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035F-5F38-F8A2-407A-34FD3DF8E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FEA69-C565-00B2-3139-3ECC249BF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39F6B-E700-524F-1167-5A61C8BF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B3F6-7E7E-F4AF-C5FE-9B64B928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5D90-FE41-CAED-E657-BA53637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8903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FE0-05D4-CF78-5BFD-98002E9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F3507-2FE8-A74B-384E-8DEDB7C4F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E864-B1F5-7600-2D96-FBBC44BD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CEF7-0C36-5596-DB7E-C09392C6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7207-DFCC-62D8-6F48-39B67976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023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B02C9-075E-C4A6-5806-D4DDECD55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B3F22-BDB6-FFAE-4857-3E5C7559B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4540-B737-9AF3-C991-58BDC7F4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C9FD-EF19-BB2F-95D7-8E4E897D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19FB-87CA-C1DC-C8DE-8B06AE3F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6300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79BE-A7E2-D42D-43D5-2EDE72C1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DF1D-3E9D-9656-899E-FB93C421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E912-0CD1-EC5D-27AA-501D35D5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A339-3DD3-7185-4D8D-CA5872E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1992-500E-E035-57D8-A53B6077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6373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A6F2-2B8A-BB9A-1A6B-8028BE95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BC3E-E1EA-BEC1-97C7-BDC2B8627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B0F3-3BE9-45D9-FC6C-1A319F38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9AC0-198B-2AFB-F219-FA42D8A5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A6FD-6061-24EB-B018-8CBB7896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65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175-10D1-934B-5DCE-65DF6B35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94A5-6B3A-FED7-22DD-B8EA80C8D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FA87-2E51-100E-2B26-E8E933D41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9DBEB-2B72-D9EA-736B-5DDEBBBB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A75B-1769-5758-5D5A-62A6C3FF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E42EE-52C2-FAF9-3642-C5416960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478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327E-4D1E-6EE0-2E80-3E6BDF8B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E6441-FCB4-246F-8D23-8BF1343D9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D639-67AF-BF10-CB15-3EAE33F16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F66F5-4837-3E4C-A1B9-947FED7B6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08538-447F-5083-61AF-BBE8B1164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E5FBC-4235-4B80-4BC9-3215AC5D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37A31-92A3-C04A-A31F-45FC03BB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BB918-F4F9-AB9A-A5A5-2037CD67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1599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E09C-8140-E597-CAA0-0BAAB607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CBD47-5D68-8EDF-C0CA-14D3C85C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874AC-B867-E54D-0063-57069474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D7608-BEE3-3107-C9DC-601C41F7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2926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4EB96-1066-D3DB-BC05-3F36754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25F7C-BB76-EE30-02E8-13CE57DD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D0DFD-7B99-37F2-702D-74099454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3183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2ACB-F8E8-81E1-D404-875654EF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61AB-04E8-1C52-B68D-DB965AB1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AA351-3E64-75A9-7848-5ED44138A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81923-9922-C26D-BF57-ED529EBC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BC638-6AA0-A9D6-1CCB-E9CB50A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2259-79B7-B5A9-0F2D-19021103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9412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EE12-4D00-3E38-5BD4-B6176B24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7D2BE-F38F-D66D-5466-D7635BA1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D8424-BF46-297F-A907-3A7CF4E3E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0227B-7E91-1CDC-A5E3-22D45A2B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5E041-01B6-3F66-7219-1151D442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16961-D788-9D07-2E1E-77AA888C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6409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2605F-7564-575D-F603-65AEBC53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5698-D1C5-C026-AFCE-6A7B7B2B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29512-4EBE-2EC1-5D28-8841B92B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2E72-C466-7A4F-B968-C692A592B325}" type="datetimeFigureOut">
              <a:rPr lang="en-SA" smtClean="0"/>
              <a:t>07/11/2023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91C2-9D69-5909-4D77-CA4D435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AEE2-2C51-B60B-BFAC-9CB1B6ED4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8E1AF-F0EE-0D46-8B46-6B865D668404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09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2D3ED3D-283F-1F4E-1FDE-17C86029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73" y="0"/>
            <a:ext cx="0" cy="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066787-E6DF-D55B-C149-722468FF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73" y="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BEE2BE-C774-830A-1AAA-72A194A8BD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10"/>
          <a:stretch/>
        </p:blipFill>
        <p:spPr>
          <a:xfrm>
            <a:off x="2344109" y="270702"/>
            <a:ext cx="0" cy="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FFA525-0695-D75E-AAD3-79911D5B3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677" y="2936057"/>
            <a:ext cx="0" cy="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EAE603D-3F9F-A3B4-8C03-6A340DCA9EE2}"/>
              </a:ext>
            </a:extLst>
          </p:cNvPr>
          <p:cNvGrpSpPr/>
          <p:nvPr/>
        </p:nvGrpSpPr>
        <p:grpSpPr>
          <a:xfrm>
            <a:off x="2514599" y="952403"/>
            <a:ext cx="6750000" cy="4500000"/>
            <a:chOff x="2514599" y="952403"/>
            <a:chExt cx="6750000" cy="4500000"/>
          </a:xfrm>
        </p:grpSpPr>
        <p:pic>
          <p:nvPicPr>
            <p:cNvPr id="26" name="Picture 25" descr="A person holding a pruner in front of a plant&#10;&#10;Description automatically generated">
              <a:extLst>
                <a:ext uri="{FF2B5EF4-FFF2-40B4-BE49-F238E27FC236}">
                  <a16:creationId xmlns:a16="http://schemas.microsoft.com/office/drawing/2014/main" id="{6549357F-E2F3-A0CC-4229-D0B9EA19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4599" y="952403"/>
              <a:ext cx="6750000" cy="4500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FC9CD8-28DB-F601-7B72-AB36E98C152B}"/>
                </a:ext>
              </a:extLst>
            </p:cNvPr>
            <p:cNvSpPr txBox="1"/>
            <p:nvPr/>
          </p:nvSpPr>
          <p:spPr>
            <a:xfrm>
              <a:off x="4926037" y="1429043"/>
              <a:ext cx="2011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3200" b="1" dirty="0">
                  <a:solidFill>
                    <a:schemeClr val="accent2">
                      <a:lumMod val="50000"/>
                    </a:schemeClr>
                  </a:solidFill>
                </a:rPr>
                <a:t>ORDER </a:t>
              </a:r>
            </a:p>
            <a:p>
              <a:r>
                <a:rPr lang="en-SA" sz="3200" b="1" dirty="0">
                  <a:solidFill>
                    <a:schemeClr val="accent2">
                      <a:lumMod val="50000"/>
                    </a:schemeClr>
                  </a:solidFill>
                </a:rPr>
                <a:t>         NOW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8845DA-B15C-6681-0D05-8B57F49EE86C}"/>
                </a:ext>
              </a:extLst>
            </p:cNvPr>
            <p:cNvSpPr txBox="1"/>
            <p:nvPr/>
          </p:nvSpPr>
          <p:spPr>
            <a:xfrm>
              <a:off x="4969107" y="1448921"/>
              <a:ext cx="2011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32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ORDER </a:t>
              </a:r>
            </a:p>
            <a:p>
              <a:r>
                <a:rPr lang="en-SA" sz="32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       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66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10C6AD-475A-B050-B242-3CB9859942F6}"/>
              </a:ext>
            </a:extLst>
          </p:cNvPr>
          <p:cNvGrpSpPr/>
          <p:nvPr/>
        </p:nvGrpSpPr>
        <p:grpSpPr>
          <a:xfrm>
            <a:off x="2209800" y="665480"/>
            <a:ext cx="7812741" cy="5527039"/>
            <a:chOff x="2209800" y="665480"/>
            <a:chExt cx="7812741" cy="552703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A88E3E-15F3-5308-6195-17F1BA61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665480"/>
              <a:ext cx="7772400" cy="552703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ED1D2C-7222-6DD7-3EAD-AA8ECB83545E}"/>
                </a:ext>
              </a:extLst>
            </p:cNvPr>
            <p:cNvSpPr txBox="1"/>
            <p:nvPr/>
          </p:nvSpPr>
          <p:spPr>
            <a:xfrm>
              <a:off x="5966011" y="665480"/>
              <a:ext cx="4016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3600" b="1" dirty="0">
                  <a:solidFill>
                    <a:schemeClr val="accent2">
                      <a:lumMod val="50000"/>
                    </a:schemeClr>
                  </a:solidFill>
                </a:rPr>
                <a:t>RESERVE YOUR </a:t>
              </a:r>
            </a:p>
            <a:p>
              <a:r>
                <a:rPr lang="en-SA" sz="3600" b="1" dirty="0">
                  <a:solidFill>
                    <a:schemeClr val="accent2">
                      <a:lumMod val="50000"/>
                    </a:schemeClr>
                  </a:solidFill>
                </a:rPr>
                <a:t>              NEXT PLANT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B42283-B1EE-DAB4-8179-48C13A89DAD7}"/>
                </a:ext>
              </a:extLst>
            </p:cNvPr>
            <p:cNvSpPr txBox="1"/>
            <p:nvPr/>
          </p:nvSpPr>
          <p:spPr>
            <a:xfrm>
              <a:off x="6006352" y="705821"/>
              <a:ext cx="4016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36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RESERVE YOUR </a:t>
              </a:r>
            </a:p>
            <a:p>
              <a:r>
                <a:rPr lang="en-SA" sz="36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             NEXT PLANT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0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EC9B6A-9FDF-4CB2-D959-138F2A81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5480"/>
            <a:ext cx="7772400" cy="552703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E1EACB-0197-7C30-A04E-06ECF2DACFF0}"/>
              </a:ext>
            </a:extLst>
          </p:cNvPr>
          <p:cNvGrpSpPr/>
          <p:nvPr/>
        </p:nvGrpSpPr>
        <p:grpSpPr>
          <a:xfrm>
            <a:off x="2793886" y="1114727"/>
            <a:ext cx="1658470" cy="857891"/>
            <a:chOff x="8350624" y="1653988"/>
            <a:chExt cx="1658470" cy="8578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5B060D-C4C5-AF3B-E7C9-A849B49DDF88}"/>
                </a:ext>
              </a:extLst>
            </p:cNvPr>
            <p:cNvSpPr txBox="1"/>
            <p:nvPr/>
          </p:nvSpPr>
          <p:spPr>
            <a:xfrm>
              <a:off x="8350624" y="1653988"/>
              <a:ext cx="1631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2400" b="1" dirty="0">
                  <a:solidFill>
                    <a:schemeClr val="accent2">
                      <a:lumMod val="50000"/>
                    </a:schemeClr>
                  </a:solidFill>
                </a:rPr>
                <a:t>PLANTS </a:t>
              </a:r>
            </a:p>
            <a:p>
              <a:r>
                <a:rPr lang="en-SA" sz="2400" b="1" dirty="0">
                  <a:solidFill>
                    <a:schemeClr val="accent2">
                      <a:lumMod val="50000"/>
                    </a:schemeClr>
                  </a:solidFill>
                </a:rPr>
                <a:t>        GUIDE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E1D4AC-CF91-3189-62A9-8D644672290E}"/>
                </a:ext>
              </a:extLst>
            </p:cNvPr>
            <p:cNvSpPr txBox="1"/>
            <p:nvPr/>
          </p:nvSpPr>
          <p:spPr>
            <a:xfrm>
              <a:off x="8377518" y="1680882"/>
              <a:ext cx="1631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PLANTS </a:t>
              </a:r>
            </a:p>
            <a:p>
              <a:r>
                <a:rPr lang="en-SA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       GUIDE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4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E521A0-F8E9-BABC-E938-9FE31A009FFF}"/>
              </a:ext>
            </a:extLst>
          </p:cNvPr>
          <p:cNvGrpSpPr/>
          <p:nvPr/>
        </p:nvGrpSpPr>
        <p:grpSpPr>
          <a:xfrm>
            <a:off x="1982810" y="838200"/>
            <a:ext cx="7776000" cy="5184000"/>
            <a:chOff x="1982810" y="838200"/>
            <a:chExt cx="7776000" cy="5184000"/>
          </a:xfrm>
        </p:grpSpPr>
        <p:pic>
          <p:nvPicPr>
            <p:cNvPr id="5" name="Picture 4" descr="A person watering plants in a garden&#10;&#10;Description automatically generated">
              <a:extLst>
                <a:ext uri="{FF2B5EF4-FFF2-40B4-BE49-F238E27FC236}">
                  <a16:creationId xmlns:a16="http://schemas.microsoft.com/office/drawing/2014/main" id="{5612E953-39B8-332B-40B7-6C0407A65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810" y="838200"/>
              <a:ext cx="7776000" cy="5184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4A3077-314D-DBA1-5296-D3EFDBD0EC8D}"/>
                </a:ext>
              </a:extLst>
            </p:cNvPr>
            <p:cNvSpPr txBox="1"/>
            <p:nvPr/>
          </p:nvSpPr>
          <p:spPr>
            <a:xfrm>
              <a:off x="5360748" y="1391992"/>
              <a:ext cx="42114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A" sz="2400" b="1" dirty="0">
                  <a:solidFill>
                    <a:schemeClr val="accent2">
                      <a:lumMod val="50000"/>
                    </a:schemeClr>
                  </a:solidFill>
                </a:rPr>
                <a:t>TIPS ON HOW TO </a:t>
              </a:r>
            </a:p>
            <a:p>
              <a:r>
                <a:rPr lang="en-SA" sz="2400" b="1" dirty="0">
                  <a:solidFill>
                    <a:schemeClr val="accent2">
                      <a:lumMod val="50000"/>
                    </a:schemeClr>
                  </a:solidFill>
                </a:rPr>
                <a:t>         TAKE CARE OF THE PLANTS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41A232-3537-6921-1C73-3E8AEA1E6BEC}"/>
                </a:ext>
              </a:extLst>
            </p:cNvPr>
            <p:cNvSpPr txBox="1"/>
            <p:nvPr/>
          </p:nvSpPr>
          <p:spPr>
            <a:xfrm>
              <a:off x="5383734" y="1409575"/>
              <a:ext cx="42114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A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TIPS ON HOW TO </a:t>
              </a:r>
            </a:p>
            <a:p>
              <a:r>
                <a:rPr lang="en-SA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        TAKE CARE OF THE PLANTS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713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42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جنى عبدالعزيز محمد مليباري</dc:creator>
  <cp:lastModifiedBy>جنى عبدالعزيز محمد مليباري</cp:lastModifiedBy>
  <cp:revision>1</cp:revision>
  <dcterms:created xsi:type="dcterms:W3CDTF">2023-11-07T16:50:38Z</dcterms:created>
  <dcterms:modified xsi:type="dcterms:W3CDTF">2023-11-08T21:57:17Z</dcterms:modified>
</cp:coreProperties>
</file>