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F1F2B-BCD3-4644-B544-FB8027517E4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4263-A024-4355-A957-319B3663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2020 Census architecture is described in the context of the seven domains as shown in Figure 5-1.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Strategy Domain </a:t>
            </a:r>
            <a:r>
              <a:rPr lang="en-US" dirty="0"/>
              <a:t>consists of the program vision and mission level business requirements.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Business Domain</a:t>
            </a:r>
            <a:r>
              <a:rPr lang="en-US" dirty="0"/>
              <a:t> describes business goals and business operations.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Application Domain </a:t>
            </a:r>
            <a:r>
              <a:rPr lang="en-US" dirty="0"/>
              <a:t>describes the application areas and their respective systems and services.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Information Domain</a:t>
            </a:r>
            <a:r>
              <a:rPr lang="en-US" dirty="0"/>
              <a:t> describes the enterprise information and data dictionary.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Infrastructure Domain</a:t>
            </a:r>
            <a:r>
              <a:rPr lang="en-US" dirty="0"/>
              <a:t> describes the supporting segments and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Security Domain</a:t>
            </a:r>
            <a:r>
              <a:rPr lang="en-US" dirty="0"/>
              <a:t> describes the security features and mechanisms throughout all of the other domain areas.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Quality Domain</a:t>
            </a:r>
            <a:r>
              <a:rPr lang="en-US" dirty="0"/>
              <a:t> describes the support for scalability, reliability, and performance dimensions.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24263-A024-4355-A957-319B3663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F0C4-B404-4382-9BFD-156A81D4AF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D5B9-5C89-4196-9683-D7F90B69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George Mason University</a:t>
            </a:r>
          </a:p>
          <a:p>
            <a:pPr marL="0" indent="0">
              <a:buNone/>
            </a:pPr>
            <a:r>
              <a:rPr lang="en-US" dirty="0"/>
              <a:t>Course: Spring 2017 Enterprise Architecture</a:t>
            </a:r>
          </a:p>
          <a:p>
            <a:pPr marL="0" indent="0">
              <a:buNone/>
            </a:pPr>
            <a:r>
              <a:rPr lang="en-US" dirty="0"/>
              <a:t>Professor: Barry M. Barlow</a:t>
            </a:r>
          </a:p>
          <a:p>
            <a:pPr marL="0" indent="0">
              <a:buNone/>
            </a:pPr>
            <a:r>
              <a:rPr lang="en-US" dirty="0"/>
              <a:t>Date: 2017/05/01</a:t>
            </a:r>
          </a:p>
          <a:p>
            <a:pPr marL="0" indent="0">
              <a:buNone/>
            </a:pPr>
            <a:r>
              <a:rPr lang="en-US" dirty="0"/>
              <a:t>Presenter: Linus W. Freeman III</a:t>
            </a:r>
          </a:p>
          <a:p>
            <a:pPr marL="0" indent="0">
              <a:buNone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2020 Census Enterprise Architecture and Infrastructure Transition Plan (CEAITP):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 Framework Selection &amp; Customization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Scope: The Census Bureau is an agency of the Commerce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initial list of possible EA Framework selections could be: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The </a:t>
            </a:r>
            <a:r>
              <a:rPr lang="en-US" dirty="0" err="1"/>
              <a:t>Zachman</a:t>
            </a:r>
            <a:r>
              <a:rPr lang="en-US" dirty="0"/>
              <a:t> Framework</a:t>
            </a:r>
          </a:p>
          <a:p>
            <a:pPr marL="514350" indent="-514350">
              <a:buAutoNum type="arabicParenBoth"/>
            </a:pPr>
            <a:r>
              <a:rPr lang="en-US" dirty="0"/>
              <a:t>Federal Enterprise Architecture Framework (FEAF)</a:t>
            </a:r>
          </a:p>
          <a:p>
            <a:pPr marL="514350" indent="-514350">
              <a:buAutoNum type="arabicParenBoth"/>
            </a:pPr>
            <a:r>
              <a:rPr lang="en-US" dirty="0"/>
              <a:t>The Open Group Architecture Framework (TOGAF)</a:t>
            </a:r>
          </a:p>
          <a:p>
            <a:pPr marL="514350" indent="-514350">
              <a:buAutoNum type="arabicParenBoth"/>
            </a:pPr>
            <a:r>
              <a:rPr lang="en-US" dirty="0"/>
              <a:t>Enterprise Architecture Planning (EAP)</a:t>
            </a:r>
          </a:p>
          <a:p>
            <a:pPr marL="514350" indent="-51435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Zachman</a:t>
            </a:r>
            <a:r>
              <a:rPr lang="en-US" dirty="0"/>
              <a:t> Framework handles large scale complexity potentially better than the FEAF and TOGAF frameworks.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 Census Bureau Enterprise Architecture scope is only for the individual agency.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the </a:t>
            </a:r>
            <a:r>
              <a:rPr lang="en-US" dirty="0" err="1"/>
              <a:t>Zachman</a:t>
            </a:r>
            <a:r>
              <a:rPr lang="en-US" dirty="0"/>
              <a:t> Framework may be overkill and not the best fit.</a:t>
            </a:r>
          </a:p>
        </p:txBody>
      </p:sp>
    </p:spTree>
    <p:extLst>
      <p:ext uri="{BB962C8B-B14F-4D97-AF65-F5344CB8AC3E}">
        <p14:creationId xmlns:p14="http://schemas.microsoft.com/office/powerpoint/2010/main" val="5584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FEAF, TOGAF, and EAP are the remaining frameworks being considered now.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TOGAF might be a lighter weight framework that would be a better fit than FEAF.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because the Census Bureau needs a customized simpler version for their framework, EAP is chosen over TOGAF with </a:t>
            </a:r>
            <a:r>
              <a:rPr lang="en-US"/>
              <a:t>a customized </a:t>
            </a:r>
            <a:r>
              <a:rPr lang="en-US" dirty="0"/>
              <a:t>added top level Strategy View and two cross cutting views of Security and Quality (data quality, scalability, reliability and performance).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4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Census EA Framework Selection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determined that EAP with customization offers the least complexity for structuring the 2020 Census Bureau Enterprise Architecture and Infrastructure Transition Plan.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Rationale: </a:t>
            </a:r>
            <a:r>
              <a:rPr lang="en-US" dirty="0"/>
              <a:t>EAP is simpler to adopt, adapt</a:t>
            </a:r>
            <a:r>
              <a:rPr lang="en-US"/>
              <a:t>, customize </a:t>
            </a:r>
            <a:r>
              <a:rPr lang="en-US" dirty="0"/>
              <a:t>and tailor to the needs of the Census government agency.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" y="536713"/>
            <a:ext cx="11773494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2020 Census EA Framework Selection and Customization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412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2020 Census EA Framework Selection &amp; Customization</vt:lpstr>
      <vt:lpstr>2020 Census EA Framework Selection</vt:lpstr>
      <vt:lpstr>2020 Census EA Framework Selection #2</vt:lpstr>
      <vt:lpstr>2020 Census EA Framework Selection #3</vt:lpstr>
      <vt:lpstr>2020 Census EA Framework Selection #4</vt:lpstr>
      <vt:lpstr>PowerPoint Presentation</vt:lpstr>
      <vt:lpstr>End of 2020 Census EA Framework Selection and Customization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Census EA Framework Selection &amp; Customization</dc:title>
  <dc:creator>Linus Freeman</dc:creator>
  <cp:lastModifiedBy>Linus Freeman</cp:lastModifiedBy>
  <cp:revision>23</cp:revision>
  <dcterms:created xsi:type="dcterms:W3CDTF">2017-04-24T17:36:15Z</dcterms:created>
  <dcterms:modified xsi:type="dcterms:W3CDTF">2017-04-28T19:26:25Z</dcterms:modified>
</cp:coreProperties>
</file>