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4" r:id="rId3"/>
    <p:sldId id="265" r:id="rId4"/>
    <p:sldId id="266" r:id="rId5"/>
    <p:sldId id="267" r:id="rId6"/>
    <p:sldId id="263" r:id="rId7"/>
    <p:sldId id="257" r:id="rId8"/>
    <p:sldId id="258" r:id="rId9"/>
    <p:sldId id="259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0000" autoAdjust="0"/>
    <p:restoredTop sz="61794" autoAdjust="0"/>
  </p:normalViewPr>
  <p:slideViewPr>
    <p:cSldViewPr>
      <p:cViewPr varScale="1">
        <p:scale>
          <a:sx n="47" d="100"/>
          <a:sy n="47" d="100"/>
        </p:scale>
        <p:origin x="-18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A5C34-F3BF-4CEA-AE51-4D3DFA6BBA42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A8C26-B3B1-42DD-BCAD-515C122D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43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Constitution</a:t>
            </a:r>
            <a:r>
              <a:rPr lang="en-US" baseline="0" dirty="0" smtClean="0"/>
              <a:t> of the United States (Article I, Section 2) directs the population be enumerated every 10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8C26-B3B1-42DD-BCAD-515C122D55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46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Helps</a:t>
            </a:r>
            <a:r>
              <a:rPr lang="en-US" baseline="0" dirty="0" smtClean="0"/>
              <a:t> the Federal, State, and Local governments to make decisions usually involving money.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8C26-B3B1-42DD-BCAD-515C122D55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90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U.S population is growing,</a:t>
            </a:r>
            <a:r>
              <a:rPr lang="en-US" baseline="0" dirty="0" smtClean="0"/>
              <a:t> some places more than others. The use of census data with statistics can help lawmakers make better choices and provide rationale for their decisions.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8C26-B3B1-42DD-BCAD-515C122D55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62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Manual Process (Using</a:t>
            </a:r>
            <a:r>
              <a:rPr lang="en-US" baseline="0" dirty="0" smtClean="0"/>
              <a:t> Pallet Jack) Not much automation, much of the data transfers were manual. </a:t>
            </a:r>
          </a:p>
          <a:p>
            <a:r>
              <a:rPr lang="en-US" baseline="0" dirty="0" smtClean="0"/>
              <a:t>Highly complex (Advanced cube) Very complex and not in a good way. Having different systems and applications not working in harmony. </a:t>
            </a:r>
          </a:p>
          <a:p>
            <a:r>
              <a:rPr lang="en-US" baseline="0" dirty="0" smtClean="0"/>
              <a:t>Wrist watch, house phone, camera all of these things doing a separate function which eats up time, money, and resources.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8C26-B3B1-42DD-BCAD-515C122D55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15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Automatic forklift which is programmed via</a:t>
            </a:r>
            <a:r>
              <a:rPr lang="en-US" baseline="0" dirty="0" smtClean="0"/>
              <a:t> logic to get boxes from one point to another. Still programmed  by humans (manual) but more automatic.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Simpler </a:t>
            </a:r>
            <a:r>
              <a:rPr lang="en-US" baseline="0" dirty="0" err="1" smtClean="0"/>
              <a:t>Rubix</a:t>
            </a:r>
            <a:r>
              <a:rPr lang="en-US" baseline="0" dirty="0" smtClean="0"/>
              <a:t> Cube-Still the same concepts as before but much more simplified and easier to understand/take apart/implement when needed.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Galaxy S8=Takes all of the functions of the previous and puts it into the one integrated system/solution.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8C26-B3B1-42DD-BCAD-515C122D55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62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Easy</a:t>
            </a:r>
            <a:r>
              <a:rPr lang="en-US" baseline="0" dirty="0" smtClean="0"/>
              <a:t> to read table that shows the as is differences from the to be targets.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things are easy to understand and most people can see why they want the target state to be like that.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8C26-B3B1-42DD-BCAD-515C122D55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41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Having small tests/work</a:t>
            </a:r>
            <a:r>
              <a:rPr lang="en-US" baseline="0" dirty="0" smtClean="0"/>
              <a:t> load balancing is not the same as having a full scale census.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Going from A to B to C to D to get the final F could be troublesome.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small tests estimate and don’t take into account some complex factors plus unseen problems may occur (system X will not be able to handle the full data load of a true census)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bold goals will be supplemented with example Asking for $500 million to get testing done 1 year what happens when you get much less than the amount you want?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Overestimating budget requests and underestimating costs/time usually lead to disaster.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8C26-B3B1-42DD-BCAD-515C122D55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15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F930-3EEC-465C-B63D-F30E80A8DF9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9517-0A1F-4853-A428-5EAA8A73A9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F930-3EEC-465C-B63D-F30E80A8DF9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9517-0A1F-4853-A428-5EAA8A73A9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F930-3EEC-465C-B63D-F30E80A8DF9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9517-0A1F-4853-A428-5EAA8A73A9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F930-3EEC-465C-B63D-F30E80A8DF9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9517-0A1F-4853-A428-5EAA8A73A9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F930-3EEC-465C-B63D-F30E80A8DF9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11F9517-0A1F-4853-A428-5EAA8A73A95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F930-3EEC-465C-B63D-F30E80A8DF9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9517-0A1F-4853-A428-5EAA8A73A9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F930-3EEC-465C-B63D-F30E80A8DF9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9517-0A1F-4853-A428-5EAA8A73A9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F930-3EEC-465C-B63D-F30E80A8DF9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9517-0A1F-4853-A428-5EAA8A73A9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F930-3EEC-465C-B63D-F30E80A8DF9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9517-0A1F-4853-A428-5EAA8A73A9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F930-3EEC-465C-B63D-F30E80A8DF9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9517-0A1F-4853-A428-5EAA8A73A9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F930-3EEC-465C-B63D-F30E80A8DF9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9517-0A1F-4853-A428-5EAA8A73A9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6DAF930-3EEC-465C-B63D-F30E80A8DF9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11F9517-0A1F-4853-A428-5EAA8A73A95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2020 CENSUS ENTERPRISE ARCHITECUTRE AND INFRASTRUCTURE TRANSITION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George Mason University</a:t>
            </a:r>
          </a:p>
          <a:p>
            <a:r>
              <a:rPr lang="en-US" dirty="0" smtClean="0"/>
              <a:t>INFS 774: Enterprise Architecture</a:t>
            </a:r>
          </a:p>
          <a:p>
            <a:r>
              <a:rPr lang="en-US" dirty="0" smtClean="0"/>
              <a:t>Professor Barry Barlow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18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70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Census Bureau is trying to make the best use of tax payer money to accomplish its goal</a:t>
            </a:r>
          </a:p>
          <a:p>
            <a:r>
              <a:rPr lang="en-US" dirty="0" smtClean="0"/>
              <a:t>It’s wants to get the most value from the data collected so that decisions makers have info</a:t>
            </a:r>
          </a:p>
          <a:p>
            <a:r>
              <a:rPr lang="en-US" dirty="0" smtClean="0"/>
              <a:t>It’s doing multiple tests from 2015-2019</a:t>
            </a:r>
          </a:p>
          <a:p>
            <a:r>
              <a:rPr lang="en-US" dirty="0" smtClean="0"/>
              <a:t>To get ready for the 2020 Census</a:t>
            </a:r>
          </a:p>
          <a:p>
            <a:r>
              <a:rPr lang="en-US" dirty="0" smtClean="0"/>
              <a:t>Bold goals every year lead to slim error margins</a:t>
            </a:r>
          </a:p>
          <a:p>
            <a:r>
              <a:rPr lang="en-US" dirty="0" smtClean="0"/>
              <a:t>Staying on schedule will be very difficult</a:t>
            </a:r>
          </a:p>
          <a:p>
            <a:r>
              <a:rPr lang="en-US" dirty="0" smtClean="0"/>
              <a:t>High risk taken to meet goals/stay on schedule</a:t>
            </a:r>
          </a:p>
          <a:p>
            <a:r>
              <a:rPr lang="en-US" dirty="0" smtClean="0"/>
              <a:t>Trying to spend money that isn’t provided yet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4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Meet the team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61924"/>
              </p:ext>
            </p:extLst>
          </p:nvPr>
        </p:nvGraphicFramePr>
        <p:xfrm>
          <a:off x="0" y="1828800"/>
          <a:ext cx="9144000" cy="5029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1592"/>
                <a:gridCol w="6602408"/>
              </a:tblGrid>
              <a:tr h="7184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Team Member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Assignments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14369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</a:rPr>
                        <a:t>Linus Freeman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EA Framework Selection and Customization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Enterprise Architecture Business View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14369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</a:rPr>
                        <a:t>Nicholas Vilailack</a:t>
                      </a:r>
                      <a:endParaRPr lang="en-US" sz="280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Enterprise Architecture System View</a:t>
                      </a:r>
                      <a:br>
                        <a:rPr lang="en-US" sz="2800" dirty="0">
                          <a:effectLst/>
                        </a:rPr>
                      </a:br>
                      <a:r>
                        <a:rPr lang="en-US" sz="2800" dirty="0">
                          <a:effectLst/>
                        </a:rPr>
                        <a:t>Project Report Overview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14369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solidFill>
                            <a:schemeClr val="bg1"/>
                          </a:solidFill>
                          <a:effectLst/>
                        </a:rPr>
                        <a:t>Junxiang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</a:rPr>
                        <a:t> Wang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Enterprise Architecture Technical View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EA Framework Overview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17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United States Census Bureau </a:t>
            </a:r>
            <a:endParaRPr lang="en-US" dirty="0"/>
          </a:p>
        </p:txBody>
      </p:sp>
      <p:pic>
        <p:nvPicPr>
          <p:cNvPr id="4" name="Content Placeholder 3" descr="Image result for census bureau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390525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s://upload.wikimedia.org/wikipedia/commons/thumb/8/85/Seal_of_the_United_States_Census_Bureau.svg/1024px-Seal_of_the_United_States_Census_Bureau.svg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143000"/>
            <a:ext cx="3065780" cy="2097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Image result for the constitu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25380"/>
            <a:ext cx="4648808" cy="262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152" y="3429000"/>
            <a:ext cx="28098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909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Census Bureau collects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residents of the United States</a:t>
            </a:r>
          </a:p>
          <a:p>
            <a:r>
              <a:rPr lang="en-US" dirty="0" smtClean="0"/>
              <a:t>Within 4 statistical regions (9 divisions in total)</a:t>
            </a:r>
          </a:p>
          <a:p>
            <a:r>
              <a:rPr lang="en-US" dirty="0" smtClean="0"/>
              <a:t>Northeast, South, Midwest, and West</a:t>
            </a:r>
          </a:p>
          <a:p>
            <a:r>
              <a:rPr lang="en-US" dirty="0" smtClean="0"/>
              <a:t>Conducts various surveys</a:t>
            </a:r>
          </a:p>
          <a:p>
            <a:r>
              <a:rPr lang="en-US" dirty="0" smtClean="0"/>
              <a:t>Surveys range from economics to housing to healthcare to finance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1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Census </a:t>
            </a:r>
            <a:r>
              <a:rPr lang="en-US" dirty="0"/>
              <a:t>d</a:t>
            </a:r>
            <a:r>
              <a:rPr lang="en-US" dirty="0" smtClean="0"/>
              <a:t>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Decide the location of new housing</a:t>
            </a:r>
          </a:p>
          <a:p>
            <a:r>
              <a:rPr lang="en-US" dirty="0" smtClean="0"/>
              <a:t>Examine demographics of various regions</a:t>
            </a:r>
          </a:p>
          <a:p>
            <a:r>
              <a:rPr lang="en-US" dirty="0" smtClean="0"/>
              <a:t>Plan transportation systems and roadways</a:t>
            </a:r>
          </a:p>
          <a:p>
            <a:r>
              <a:rPr lang="en-US" dirty="0" smtClean="0"/>
              <a:t>Determine quotas for police and fire stations</a:t>
            </a:r>
          </a:p>
          <a:p>
            <a:r>
              <a:rPr lang="en-US" dirty="0" smtClean="0"/>
              <a:t>Determine number of seats for each state within the house of representatives</a:t>
            </a:r>
          </a:p>
          <a:p>
            <a:r>
              <a:rPr lang="en-US" dirty="0" smtClean="0"/>
              <a:t>Determine number of electoral votes for each state during the Presidential elections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 system view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George Mason University</a:t>
            </a:r>
          </a:p>
          <a:p>
            <a:r>
              <a:rPr lang="en-US" dirty="0" smtClean="0"/>
              <a:t>INFS 774: Enterprise Architecture</a:t>
            </a:r>
          </a:p>
          <a:p>
            <a:r>
              <a:rPr lang="en-US" dirty="0" smtClean="0"/>
              <a:t>Nicholas Vilailack </a:t>
            </a:r>
          </a:p>
          <a:p>
            <a:r>
              <a:rPr lang="en-US" dirty="0" smtClean="0"/>
              <a:t>Professor Barry Barlow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19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AS-IS (BASELINE)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413452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47799"/>
            <a:ext cx="3810000" cy="495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95800"/>
            <a:ext cx="1219199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260" y="4500093"/>
            <a:ext cx="1371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170" y="4495800"/>
            <a:ext cx="12001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88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TO-BE (FUTURE)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40576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428" y="1371600"/>
            <a:ext cx="3810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67200"/>
            <a:ext cx="40576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77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417817"/>
              </p:ext>
            </p:extLst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AS-IS</a:t>
                      </a:r>
                      <a:r>
                        <a:rPr lang="en-US" baseline="0" dirty="0" smtClean="0"/>
                        <a:t> (BASELINE)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TO-BE (TARGET</a:t>
                      </a:r>
                      <a:r>
                        <a:rPr lang="en-US" baseline="0" dirty="0" smtClean="0"/>
                        <a:t> STATE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Highly complex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Simplified but efficient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Integration of existing + new solutions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</a:t>
                      </a:r>
                      <a:r>
                        <a:rPr lang="en-US" baseline="0" dirty="0" smtClean="0"/>
                        <a:t> use what is needed solutions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Crosses several platforms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cross needed platforms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Hardware and Software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Integrate onl</a:t>
                      </a:r>
                      <a:r>
                        <a:rPr lang="en-US" baseline="0" dirty="0" smtClean="0"/>
                        <a:t>y what is needed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data sources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Have all data sources aggregated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Little automation, mostly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manual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automation, less</a:t>
                      </a:r>
                      <a:r>
                        <a:rPr lang="en-US" baseline="0" dirty="0" smtClean="0"/>
                        <a:t> manual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 links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Enterprise wide methods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Less sharing from</a:t>
                      </a:r>
                      <a:r>
                        <a:rPr lang="en-US" baseline="0" dirty="0" smtClean="0"/>
                        <a:t> lack of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</a:t>
                      </a:r>
                      <a:r>
                        <a:rPr lang="en-US" baseline="0" dirty="0" smtClean="0"/>
                        <a:t> sharing of data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410</TotalTime>
  <Words>691</Words>
  <Application>Microsoft Office PowerPoint</Application>
  <PresentationFormat>On-screen Show (4:3)</PresentationFormat>
  <Paragraphs>94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2020 CENSUS ENTERPRISE ARCHITECUTRE AND INFRASTRUCTURE TRANSITION PLAN</vt:lpstr>
      <vt:lpstr>Meet the team</vt:lpstr>
      <vt:lpstr>United States Census Bureau </vt:lpstr>
      <vt:lpstr>Census Bureau collects data</vt:lpstr>
      <vt:lpstr>Use of Census data </vt:lpstr>
      <vt:lpstr>Ea system view</vt:lpstr>
      <vt:lpstr>AS-IS (BASELINE)</vt:lpstr>
      <vt:lpstr>TO-BE (FUTURE)</vt:lpstr>
      <vt:lpstr>Transition </vt:lpstr>
      <vt:lpstr>My thoughts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system view</dc:title>
  <dc:creator>Nicky</dc:creator>
  <cp:lastModifiedBy>Nicky</cp:lastModifiedBy>
  <cp:revision>21</cp:revision>
  <dcterms:created xsi:type="dcterms:W3CDTF">2017-04-06T23:31:01Z</dcterms:created>
  <dcterms:modified xsi:type="dcterms:W3CDTF">2017-04-22T01:57:20Z</dcterms:modified>
</cp:coreProperties>
</file>