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000" autoAdjust="0"/>
    <p:restoredTop sz="83056" autoAdjust="0"/>
  </p:normalViewPr>
  <p:slideViewPr>
    <p:cSldViewPr>
      <p:cViewPr varScale="1">
        <p:scale>
          <a:sx n="65" d="100"/>
          <a:sy n="65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A5C34-F3BF-4CEA-AE51-4D3DFA6BBA42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8C26-B3B1-42DD-BCAD-515C122D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Constitution</a:t>
            </a:r>
            <a:r>
              <a:rPr lang="en-US" baseline="0" dirty="0" smtClean="0"/>
              <a:t> of the United States (Article I, Section 2) directs the population be enumerated every 10 years.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8C26-B3B1-42DD-BCAD-515C122D55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4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Helps</a:t>
            </a:r>
            <a:r>
              <a:rPr lang="en-US" baseline="0" dirty="0" smtClean="0"/>
              <a:t> the Federal, State, and Local governments to make decisions usually involving money.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8C26-B3B1-42DD-BCAD-515C122D55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U.S population is growing,</a:t>
            </a:r>
            <a:r>
              <a:rPr lang="en-US" baseline="0" dirty="0" smtClean="0"/>
              <a:t> some places more than others. The use of census data with statistics can help lawmakers make better choices and provide rationale for their decisions.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8C26-B3B1-42DD-BCAD-515C122D55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6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6DAF930-3EEC-465C-B63D-F30E80A8DF9B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11F9517-0A1F-4853-A428-5EAA8A73A95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2020 CENSUS ENTERPRISE ARCHITECUTRE AND INFRASTRUCTURE TRANSITION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George Mason University</a:t>
            </a:r>
          </a:p>
          <a:p>
            <a:r>
              <a:rPr lang="en-US" dirty="0" smtClean="0"/>
              <a:t>INFS 774: Enterprise Architecture</a:t>
            </a:r>
          </a:p>
          <a:p>
            <a:r>
              <a:rPr lang="en-US" dirty="0" smtClean="0"/>
              <a:t>Professor Barry Barlow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 the team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61924"/>
              </p:ext>
            </p:extLst>
          </p:nvPr>
        </p:nvGraphicFramePr>
        <p:xfrm>
          <a:off x="0" y="1828800"/>
          <a:ext cx="9144000" cy="5029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1592"/>
                <a:gridCol w="6602408"/>
              </a:tblGrid>
              <a:tr h="7184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Team Member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Assignments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14369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Linus Freeman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EA Framework Selection and Customization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Enterprise Architecture Business View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14369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bg1"/>
                          </a:solidFill>
                          <a:effectLst/>
                        </a:rPr>
                        <a:t>Nicholas Vilailack</a:t>
                      </a:r>
                      <a:endParaRPr lang="en-US" sz="280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Enterprise Architecture System View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Project Report Overview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  <a:tr h="14369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solidFill>
                            <a:schemeClr val="bg1"/>
                          </a:solidFill>
                          <a:effectLst/>
                        </a:rPr>
                        <a:t>Junxiang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 Wang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Enterprise Architecture Technical View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EA Framework Overview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7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United States Census Bureau </a:t>
            </a:r>
            <a:endParaRPr lang="en-US" dirty="0"/>
          </a:p>
        </p:txBody>
      </p:sp>
      <p:pic>
        <p:nvPicPr>
          <p:cNvPr id="4" name="Content Placeholder 3" descr="Image result for census bureau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390525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s://upload.wikimedia.org/wikipedia/commons/thumb/8/85/Seal_of_the_United_States_Census_Bureau.svg/1024px-Seal_of_the_United_States_Census_Bureau.svg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143000"/>
            <a:ext cx="3065780" cy="209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Image result for the constitu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25380"/>
            <a:ext cx="4648808" cy="262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52" y="3429000"/>
            <a:ext cx="28098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09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Census Bureau collects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residents of the United States</a:t>
            </a:r>
          </a:p>
          <a:p>
            <a:r>
              <a:rPr lang="en-US" dirty="0" smtClean="0"/>
              <a:t>Within 4 statistical regions (9 divisions in total)</a:t>
            </a:r>
          </a:p>
          <a:p>
            <a:r>
              <a:rPr lang="en-US" dirty="0" smtClean="0"/>
              <a:t>Northeast, South, Midwest, and West</a:t>
            </a:r>
          </a:p>
          <a:p>
            <a:r>
              <a:rPr lang="en-US" dirty="0" smtClean="0"/>
              <a:t>Conducts various surveys</a:t>
            </a:r>
          </a:p>
          <a:p>
            <a:r>
              <a:rPr lang="en-US" dirty="0" smtClean="0"/>
              <a:t>Surveys range from economics to housing to healthcare to finance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1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Census </a:t>
            </a:r>
            <a:r>
              <a:rPr lang="en-US" dirty="0"/>
              <a:t>d</a:t>
            </a:r>
            <a:r>
              <a:rPr lang="en-US" dirty="0" smtClean="0"/>
              <a:t>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the location of new housing</a:t>
            </a:r>
          </a:p>
          <a:p>
            <a:r>
              <a:rPr lang="en-US" dirty="0" smtClean="0"/>
              <a:t>Examine demographics of various regions</a:t>
            </a:r>
          </a:p>
          <a:p>
            <a:r>
              <a:rPr lang="en-US" dirty="0" smtClean="0"/>
              <a:t>Plan transportation systems and roadways</a:t>
            </a:r>
          </a:p>
          <a:p>
            <a:r>
              <a:rPr lang="en-US" dirty="0" smtClean="0"/>
              <a:t>Determine quotas for police and fire stations</a:t>
            </a:r>
          </a:p>
          <a:p>
            <a:r>
              <a:rPr lang="en-US" dirty="0" smtClean="0"/>
              <a:t>Determine number of seats for each state within the house of representatives</a:t>
            </a:r>
          </a:p>
          <a:p>
            <a:r>
              <a:rPr lang="en-US" dirty="0" smtClean="0"/>
              <a:t>Determine number of electoral votes for each state during the Presidential elections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470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434</TotalTime>
  <Words>220</Words>
  <Application>Microsoft Office PowerPoint</Application>
  <PresentationFormat>On-screen Show (4:3)</PresentationFormat>
  <Paragraphs>35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2020 CENSUS ENTERPRISE ARCHITECUTRE AND INFRASTRUCTURE TRANSITION PLAN</vt:lpstr>
      <vt:lpstr>Meet the team</vt:lpstr>
      <vt:lpstr>United States Census Bureau </vt:lpstr>
      <vt:lpstr>Census Bureau collects data</vt:lpstr>
      <vt:lpstr>Use of Census data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system view</dc:title>
  <dc:creator>Nicky</dc:creator>
  <cp:lastModifiedBy>Nicky</cp:lastModifiedBy>
  <cp:revision>24</cp:revision>
  <dcterms:created xsi:type="dcterms:W3CDTF">2017-04-06T23:31:01Z</dcterms:created>
  <dcterms:modified xsi:type="dcterms:W3CDTF">2017-04-23T14:58:44Z</dcterms:modified>
</cp:coreProperties>
</file>