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69" r:id="rId3"/>
    <p:sldId id="257" r:id="rId4"/>
    <p:sldId id="258" r:id="rId5"/>
    <p:sldId id="271" r:id="rId6"/>
    <p:sldId id="273" r:id="rId7"/>
    <p:sldId id="272" r:id="rId8"/>
    <p:sldId id="259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000" autoAdjust="0"/>
    <p:restoredTop sz="74751" autoAdjust="0"/>
  </p:normalViewPr>
  <p:slideViewPr>
    <p:cSldViewPr>
      <p:cViewPr varScale="1">
        <p:scale>
          <a:sx n="58" d="100"/>
          <a:sy n="58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5C34-F3BF-4CEA-AE51-4D3DFA6BBA42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8C26-B3B1-42DD-BCAD-515C122D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Process (Using</a:t>
            </a:r>
            <a:r>
              <a:rPr lang="en-US" baseline="0" dirty="0" smtClean="0"/>
              <a:t> Pallet Jack) Not much automation, much of the data transfers were manual. </a:t>
            </a:r>
          </a:p>
          <a:p>
            <a:r>
              <a:rPr lang="en-US" baseline="0" dirty="0" smtClean="0"/>
              <a:t>Highly complex (Advanced cube) Very complex and not in a good way. Having different systems and applications not working in harmony. </a:t>
            </a:r>
          </a:p>
          <a:p>
            <a:r>
              <a:rPr lang="en-US" baseline="0" dirty="0" smtClean="0"/>
              <a:t>Wrist watch, house phone, camera all of these things doing a separate function which eats up time, money, and resources.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forklift which is programmed via</a:t>
            </a:r>
            <a:r>
              <a:rPr lang="en-US" baseline="0" dirty="0" smtClean="0"/>
              <a:t> logic to get boxes from one point to another. Still programmed  by humans (manual) but more automatic.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Simpler </a:t>
            </a:r>
            <a:r>
              <a:rPr lang="en-US" baseline="0" dirty="0" err="1" smtClean="0"/>
              <a:t>Rubix</a:t>
            </a:r>
            <a:r>
              <a:rPr lang="en-US" baseline="0" dirty="0" smtClean="0"/>
              <a:t> Cube-Still the same concepts as before but much more simplified and easier to understand/take apart/implement when needed.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Galaxy S8=Takes all of the functions of the previous and puts it into the one integrated system/solution.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read table that shows the as is differences from the to be targets.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things are easy to understand and most people can see why they want the target state to be like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small tests/work</a:t>
            </a:r>
            <a:r>
              <a:rPr lang="en-US" baseline="0" dirty="0" smtClean="0"/>
              <a:t> load balancing is not the same as having a full scale census.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Going from A to B to C to D to get the final F could be troublesome.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small tests estimate and don’t take into account some complex factors plus unseen problems may occur (system X will not be able to handle the full data load of a true census)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bold goals will be supplemented with example Asking for $500 million to get testing done 1 year what happens when you get much less than the amount you want?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Overestimating budget requests and underestimating costs/time usually lead to disaster.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 system view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George Mason University</a:t>
            </a:r>
          </a:p>
          <a:p>
            <a:r>
              <a:rPr lang="en-US" dirty="0" smtClean="0"/>
              <a:t>INFS 774: Enterprise Architecture</a:t>
            </a:r>
          </a:p>
          <a:p>
            <a:r>
              <a:rPr lang="en-US" dirty="0" smtClean="0"/>
              <a:t>Nicholas Vilailack </a:t>
            </a:r>
          </a:p>
          <a:p>
            <a:r>
              <a:rPr lang="en-US" dirty="0" smtClean="0"/>
              <a:t>Professor Barry Barlow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4" y="5366"/>
            <a:ext cx="9164195" cy="685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5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 (BASELINE</a:t>
            </a:r>
            <a:r>
              <a:rPr lang="en-US" dirty="0" smtClean="0"/>
              <a:t>)-2015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3452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3810000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121919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0" y="4500093"/>
            <a:ext cx="137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70" y="4495800"/>
            <a:ext cx="1200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TO-BE (FUTURE</a:t>
            </a:r>
            <a:r>
              <a:rPr lang="en-US" dirty="0" smtClean="0"/>
              <a:t>)-2020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0576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28" y="1371600"/>
            <a:ext cx="3810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40576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99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In-Office Address Canvasing (IOAC) 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89154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A continuous monitoring to ensure the completeness and accuracy of Master Address File</a:t>
            </a:r>
          </a:p>
          <a:p>
            <a:r>
              <a:rPr lang="en-US" dirty="0" smtClean="0"/>
              <a:t>Leverage existing applications and systems to update the Master Address File</a:t>
            </a:r>
          </a:p>
          <a:p>
            <a:r>
              <a:rPr lang="en-US" dirty="0" smtClean="0"/>
              <a:t>Use of IOAC will reduce costs by not having to do In-Field Address Canvassing</a:t>
            </a:r>
          </a:p>
          <a:p>
            <a:r>
              <a:rPr lang="en-US" dirty="0" smtClean="0"/>
              <a:t>IOAC production started in 2015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9144000" cy="264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7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In-Field Address Canvasing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5" y="990600"/>
            <a:ext cx="368228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6" y="5105400"/>
            <a:ext cx="909248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73092"/>
            <a:ext cx="5410200" cy="395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2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6" y="0"/>
            <a:ext cx="91686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3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41781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AS-IS</a:t>
                      </a:r>
                      <a:r>
                        <a:rPr lang="en-US" baseline="0" dirty="0" smtClean="0"/>
                        <a:t>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TO-BE (TARGET</a:t>
                      </a:r>
                      <a:r>
                        <a:rPr lang="en-US" baseline="0" dirty="0" smtClean="0"/>
                        <a:t> STATE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Highly 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Simplified but 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existing + new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use what is needed solutions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Crosses several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cross needed platforms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Hardware and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onl</a:t>
                      </a:r>
                      <a:r>
                        <a:rPr lang="en-US" baseline="0" dirty="0" smtClean="0"/>
                        <a:t>y what is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data 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all data sources aggregated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Little automation, mostly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manual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automation, less</a:t>
                      </a:r>
                      <a:r>
                        <a:rPr lang="en-US" baseline="0" dirty="0" smtClean="0"/>
                        <a:t> manual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wide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sharing from</a:t>
                      </a:r>
                      <a:r>
                        <a:rPr lang="en-US" baseline="0" dirty="0" smtClean="0"/>
                        <a:t> lack of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sharing of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Census Bureau is trying to make the best use of tax payer money to accomplish its goal</a:t>
            </a:r>
          </a:p>
          <a:p>
            <a:r>
              <a:rPr lang="en-US" dirty="0" smtClean="0"/>
              <a:t>It’s wants to get the most value from the data collected so that decisions makers have info</a:t>
            </a:r>
          </a:p>
          <a:p>
            <a:r>
              <a:rPr lang="en-US" dirty="0" smtClean="0"/>
              <a:t>It’s doing multiple tests from 2015-2019</a:t>
            </a:r>
          </a:p>
          <a:p>
            <a:r>
              <a:rPr lang="en-US" dirty="0" smtClean="0"/>
              <a:t>To get ready for the 2020 Census</a:t>
            </a:r>
          </a:p>
          <a:p>
            <a:r>
              <a:rPr lang="en-US" dirty="0" smtClean="0"/>
              <a:t>Bold goals every year lead to slim error margins</a:t>
            </a:r>
          </a:p>
          <a:p>
            <a:r>
              <a:rPr lang="en-US" dirty="0" smtClean="0"/>
              <a:t>Staying on schedule will be very difficult</a:t>
            </a:r>
          </a:p>
          <a:p>
            <a:r>
              <a:rPr lang="en-US" dirty="0" smtClean="0"/>
              <a:t>High risk taken to meet goals/stay on schedule</a:t>
            </a:r>
          </a:p>
          <a:p>
            <a:r>
              <a:rPr lang="en-US" dirty="0" smtClean="0"/>
              <a:t>Trying to spend money that isn’t provided yet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4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491</TotalTime>
  <Words>525</Words>
  <Application>Microsoft Office PowerPoint</Application>
  <PresentationFormat>On-screen Show (4:3)</PresentationFormat>
  <Paragraphs>65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Ea system view</vt:lpstr>
      <vt:lpstr>PowerPoint Presentation</vt:lpstr>
      <vt:lpstr>AS-IS (BASELINE)-2015</vt:lpstr>
      <vt:lpstr>TO-BE (FUTURE)-2020</vt:lpstr>
      <vt:lpstr>In-Office Address Canvasing (IOAC) </vt:lpstr>
      <vt:lpstr>In-Field Address Canvasing </vt:lpstr>
      <vt:lpstr>PowerPoint Presentation</vt:lpstr>
      <vt:lpstr>Transition </vt:lpstr>
      <vt:lpstr>My thoughts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system view</dc:title>
  <dc:creator>Nicky</dc:creator>
  <cp:lastModifiedBy>Nicky</cp:lastModifiedBy>
  <cp:revision>29</cp:revision>
  <dcterms:created xsi:type="dcterms:W3CDTF">2017-04-06T23:31:01Z</dcterms:created>
  <dcterms:modified xsi:type="dcterms:W3CDTF">2017-04-23T15:40:37Z</dcterms:modified>
</cp:coreProperties>
</file>