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5CA1E-D265-0FBB-CA83-C29119438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1E1830-CF87-CEEB-15A9-B27EE21BA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E87FE-A540-C9C8-AB0A-35D8859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7729-BD31-479B-984B-92B07C835E0E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72EC8-2EE6-2B11-7DA0-AC3FF46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CE4C2-6C0C-07CE-4B8A-F46B2FB5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7B8-7C1C-41E3-BADD-0B163390E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9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6F752-F2B1-D550-D473-4C623BF7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2811F1-589B-C760-8469-0DD18DFEF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B0BDB-7945-ED6F-BBB1-AC4DB5B6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7729-BD31-479B-984B-92B07C835E0E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BE002-1A9E-8AD0-C5A4-4CE9BB39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E2233-78F8-C735-C30A-F21584B9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7B8-7C1C-41E3-BADD-0B163390E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0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7A0EB2-51AA-4238-7B89-3B771B2ED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C976D3-7EAC-4005-805E-68F467DB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FFD46-EB25-2956-EFBB-00AC9020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7729-BD31-479B-984B-92B07C835E0E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C8EC1-8C24-BE9E-E0C5-4B920E36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27A77-7AEC-64A9-9CC2-B88C655E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7B8-7C1C-41E3-BADD-0B163390E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8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2719D-E8C2-888E-0EB1-C21206E0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A46A5-7AF6-2691-CCD9-65BD0C34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A1BD1-3EBB-4671-CF35-7B8BDC0F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7729-BD31-479B-984B-92B07C835E0E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A732B-E2FA-36C6-5E5D-41304EA3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85D2D-0468-880E-F1C3-A436DABA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7B8-7C1C-41E3-BADD-0B163390E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922B2-F1F5-C7B2-E6F0-32DCD80C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B8A9BC-FBF5-9A8B-CC3E-2ADE69F0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59E35-6D87-82F4-0CDA-ADCC5EBB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7729-BD31-479B-984B-92B07C835E0E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85F6C-00F2-4990-7C00-9B7DE469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A1C82-1A4B-F560-670B-04A2BF1A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7B8-7C1C-41E3-BADD-0B163390E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0AEAE-003E-2028-AF3B-96152ACB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7AD10-04EF-9D11-F6BD-0B26F1636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E9BE0E-C8BD-DE30-F682-0ADFFC2D2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49B40-FF6E-8DCE-7E39-D1B3F296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7729-BD31-479B-984B-92B07C835E0E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DDD0D-0F28-FAF8-F71E-4528974A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7CC0DC-F1C3-6E26-FDCC-86F4269D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7B8-7C1C-41E3-BADD-0B163390E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48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45854-6034-B6D6-F936-AE4D4837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B38C3-1E35-F9D7-AB7B-135527D1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B7462-5D32-3C87-7C02-CEE0DB51E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E6F4E0-4820-CB2B-717F-F26C62CD3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9A6897-5884-C3CF-4A95-704A2758D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7F48BF-59C0-C297-181F-6ECCF1F9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7729-BD31-479B-984B-92B07C835E0E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B0EA97-A46A-41F7-B33B-B763812A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DDE8D-354A-E257-6B46-69D7EC14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7B8-7C1C-41E3-BADD-0B163390E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4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37E30-265A-7D08-4509-A390A6E7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8702A6-DAD8-4CB6-766E-7952DEBE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7729-BD31-479B-984B-92B07C835E0E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F3F437-CAD9-B179-AA70-FBBBE96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F8BD99-C5D1-1B1D-CDF6-ED05A0D1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7B8-7C1C-41E3-BADD-0B163390E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8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E18DC4-0FC2-6864-6D97-0AF73B32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7729-BD31-479B-984B-92B07C835E0E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791BA9-DFAD-8459-97F9-65B2B240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F5C2AE-070A-2A67-EABF-B57B1F1C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7B8-7C1C-41E3-BADD-0B163390E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5A042-6F7C-DAB0-B1BB-E077612E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EE22E-66A1-ABE9-4DC2-96B8838B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7E614-C471-0AA4-3A41-1A4170CF7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87258-DA49-92CB-80CD-06A79DA6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7729-BD31-479B-984B-92B07C835E0E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8FF78D-6F83-4ABB-C387-BEA51D40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D5026-9EFB-A476-1700-D24B3CE9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7B8-7C1C-41E3-BADD-0B163390E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2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EC272-FDC0-777C-4784-8A798E4F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8819C-50B8-E0FD-A39A-55E200A14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FB06CB-85C1-C7CD-2349-9A076818D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D2578-A291-C9C3-E88F-7D5B6C4D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7729-BD31-479B-984B-92B07C835E0E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FAE9A7-3B05-3DA2-E3F5-FC07B116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00FB4-ABF4-24B2-BDAC-4BFB9F5F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B7B8-7C1C-41E3-BADD-0B163390E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3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D76BF2-B1A9-1433-F9E3-0CC41384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D6589-ACC1-10EC-4C3D-BC4913F8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D3F93-5079-AC89-9743-1CF72A1ED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7729-BD31-479B-984B-92B07C835E0E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F43E3-202E-8DA2-EB07-963802EF8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122F5-124E-D045-0A90-62527625B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B7B8-7C1C-41E3-BADD-0B163390E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2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B6CD8-44F0-EA08-5FCE-EDA29232C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 Invite You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EC62C7-A0DE-035E-CA3D-F0AC8140D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65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3AF75-C532-1514-A65B-6081D7C1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39007-600C-ADD9-4AB7-C72749B7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호텔 </a:t>
            </a:r>
            <a:r>
              <a:rPr lang="en-US" altLang="ko-KR" dirty="0"/>
              <a:t>50</a:t>
            </a:r>
            <a:r>
              <a:rPr lang="ko-KR" altLang="en-US" dirty="0"/>
              <a:t>층부터 엘리베이터를 타고 내려오며 탈출</a:t>
            </a:r>
            <a:endParaRPr lang="en-US" altLang="ko-KR" dirty="0"/>
          </a:p>
          <a:p>
            <a:r>
              <a:rPr lang="en-US" altLang="ko-KR" dirty="0"/>
              <a:t>3D 1</a:t>
            </a:r>
            <a:r>
              <a:rPr lang="ko-KR" altLang="en-US" dirty="0"/>
              <a:t>인칭 게임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인 플레이어 </a:t>
            </a:r>
            <a:r>
              <a:rPr lang="en-US" altLang="ko-KR" dirty="0"/>
              <a:t>PC </a:t>
            </a:r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공포</a:t>
            </a:r>
            <a:r>
              <a:rPr lang="en-US" altLang="ko-KR" dirty="0"/>
              <a:t>, </a:t>
            </a:r>
            <a:r>
              <a:rPr lang="ko-KR" altLang="en-US" dirty="0"/>
              <a:t>생존</a:t>
            </a:r>
            <a:r>
              <a:rPr lang="en-US" altLang="ko-KR" dirty="0"/>
              <a:t>, </a:t>
            </a:r>
            <a:r>
              <a:rPr lang="ko-KR" altLang="en-US" dirty="0"/>
              <a:t>탐험 장르</a:t>
            </a:r>
          </a:p>
        </p:txBody>
      </p:sp>
    </p:spTree>
    <p:extLst>
      <p:ext uri="{BB962C8B-B14F-4D97-AF65-F5344CB8AC3E}">
        <p14:creationId xmlns:p14="http://schemas.microsoft.com/office/powerpoint/2010/main" val="110215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ACC00-7B02-51CB-F26A-4DAF03F8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C3E5A-7528-B69C-5629-3307D76E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KLETKA</a:t>
            </a:r>
          </a:p>
          <a:p>
            <a:r>
              <a:rPr lang="ko-KR" altLang="en-US" dirty="0" err="1"/>
              <a:t>스카이힐</a:t>
            </a:r>
            <a:endParaRPr lang="en-US" altLang="ko-KR" dirty="0"/>
          </a:p>
          <a:p>
            <a:r>
              <a:rPr lang="ko-KR" altLang="en-US" dirty="0" err="1"/>
              <a:t>리썰</a:t>
            </a:r>
            <a:r>
              <a:rPr lang="ko-KR" altLang="en-US" dirty="0"/>
              <a:t> 컴퍼니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2DE139-8057-ABD1-6306-F15E4A85D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44" y="2728913"/>
            <a:ext cx="6379205" cy="3582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C195AC-90C6-E07C-FA8D-D9152F6E3CDA}"/>
              </a:ext>
            </a:extLst>
          </p:cNvPr>
          <p:cNvSpPr txBox="1"/>
          <p:nvPr/>
        </p:nvSpPr>
        <p:spPr>
          <a:xfrm>
            <a:off x="10044113" y="2359581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스카이힐</a:t>
            </a:r>
            <a:r>
              <a:rPr lang="ko-KR" altLang="en-US" dirty="0"/>
              <a:t> 참고</a:t>
            </a:r>
          </a:p>
        </p:txBody>
      </p:sp>
    </p:spTree>
    <p:extLst>
      <p:ext uri="{BB962C8B-B14F-4D97-AF65-F5344CB8AC3E}">
        <p14:creationId xmlns:p14="http://schemas.microsoft.com/office/powerpoint/2010/main" val="206581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9252E-7694-6A1A-4AA0-D8FD7523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개요 </a:t>
            </a:r>
            <a:r>
              <a:rPr lang="en-US" altLang="ko-KR" dirty="0"/>
              <a:t>- </a:t>
            </a:r>
            <a:r>
              <a:rPr lang="ko-KR" altLang="en-US" dirty="0"/>
              <a:t>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CD509-0793-A74D-7384-4A14E496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6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E004A-8B9E-8974-66D1-919552DE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개요 </a:t>
            </a:r>
            <a:r>
              <a:rPr lang="en-US" altLang="ko-KR" dirty="0"/>
              <a:t>– </a:t>
            </a:r>
            <a:r>
              <a:rPr lang="ko-KR" altLang="en-US" dirty="0"/>
              <a:t>방의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C898D-3473-4486-742D-A7583B83D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10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958CD-B381-B8CD-8B7C-D106A9C0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주요 기능</a:t>
            </a:r>
            <a:r>
              <a:rPr lang="en-US" altLang="ko-KR" dirty="0"/>
              <a:t>, </a:t>
            </a:r>
            <a:r>
              <a:rPr lang="ko-KR" altLang="en-US" dirty="0"/>
              <a:t>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F4B76-E3C0-2A2B-C8CD-0C453DAC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8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We Invite You</vt:lpstr>
      <vt:lpstr>1. 게임 소개</vt:lpstr>
      <vt:lpstr>참고 게임</vt:lpstr>
      <vt:lpstr>2. 개요 - 스토리</vt:lpstr>
      <vt:lpstr>2. 개요 – 방의 종류</vt:lpstr>
      <vt:lpstr>3. 주요 기능, 시스템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Invite You</dc:title>
  <dc:creator>Admin</dc:creator>
  <cp:lastModifiedBy>Admin</cp:lastModifiedBy>
  <cp:revision>2</cp:revision>
  <dcterms:created xsi:type="dcterms:W3CDTF">2024-10-31T08:36:53Z</dcterms:created>
  <dcterms:modified xsi:type="dcterms:W3CDTF">2024-10-31T08:40:08Z</dcterms:modified>
</cp:coreProperties>
</file>