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64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6" autoAdjust="0"/>
    <p:restoredTop sz="94660"/>
  </p:normalViewPr>
  <p:slideViewPr>
    <p:cSldViewPr snapToGrid="0">
      <p:cViewPr varScale="1">
        <p:scale>
          <a:sx n="67" d="100"/>
          <a:sy n="67" d="100"/>
        </p:scale>
        <p:origin x="9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B0ED48-103E-8AD4-12A8-166B057A3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9A7ECC-B558-15D0-0287-AF9B5D6A2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755321-AF00-B190-EB07-74BDCDB90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7239-4336-4EC6-9852-948AF69266C0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3E91A-61DE-767F-B561-5F6DFAEA4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AD0F1D-0010-A271-9A99-4F93599FE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9D48-B539-4459-A759-439D990F8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48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191AFB-2F54-82C9-B442-C1EDBC6EC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6EBD5A-FA69-9752-F816-7C69CAA77C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6DE75-01B3-5FC0-F35E-3989ADA3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7239-4336-4EC6-9852-948AF69266C0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8155CD-3230-B055-B171-921267E0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75A9CC-AD5D-6C19-4F39-F099D8C03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9D48-B539-4459-A759-439D990F8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256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CD6FB94-D90E-94C9-73BD-BC051EED4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723266-8249-D9D9-F423-0D17D85FD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227A1-A6C1-CF27-90AF-742D14001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7239-4336-4EC6-9852-948AF69266C0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50BAE6-DBB6-19CF-49B7-ED798EE8C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82BA89-8A44-135D-0444-BDA492CD8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9D48-B539-4459-A759-439D990F8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390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FE9F5C-A4B1-A43C-EB7C-ABB1C10E8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C75533-C092-9F7F-94CC-969519D0C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765BAE-F615-AC23-D3BB-F7124006C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7239-4336-4EC6-9852-948AF69266C0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FEAFD1-9ADA-34F0-1F27-588A2F027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FE9D24-254F-EC05-D506-253F231B6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9D48-B539-4459-A759-439D990F8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71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33959-A42F-63CF-9CAB-9FEBD97E3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88690BA-EA99-F687-8763-1ABAD3171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BA8EB-EADB-6A20-67DD-66BE481CC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7239-4336-4EC6-9852-948AF69266C0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38C238-5099-872D-9529-BAA4D3534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AB7B74-24ED-EB36-E3AB-96945658A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9D48-B539-4459-A759-439D990F8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65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6EB54-EC15-6B9C-DDC7-FD8A201C3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8CFF6-D01A-3A15-5A94-0EA51A7EAD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05BBCA-69BC-6AC2-D55F-CEC987FDF2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E7BE5C8-0B35-36AE-9C22-EEAC5C2C6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7239-4336-4EC6-9852-948AF69266C0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262765-1BC0-E477-4C59-C24D4871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FCBC38-E725-2AA1-39AF-427A4C8C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9D48-B539-4459-A759-439D990F8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431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BFA45D-0F15-8D38-6DD5-113F8FA60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F5582B-FCA2-4F2D-A3FB-9C48D2759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EA164D-AEAB-2F14-24BB-F1D2C970F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7B31A6A-2713-BE6B-79E9-11B028F8B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9D4C30E-EA5A-44AF-5333-5980DFD153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7048C48-5BB3-4AC4-DAB2-61E3CF923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7239-4336-4EC6-9852-948AF69266C0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0CABE3-C117-9AAD-300E-89AFFF232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FD7782-1CA4-9A7F-5ACA-20C5805AD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9D48-B539-4459-A759-439D990F8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2568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0436D5-38B6-A21C-F46C-8C700A03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0C9579C-3C51-69F7-E0CB-642719F82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7239-4336-4EC6-9852-948AF69266C0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A00D810-C934-665A-27CA-36198E2BF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0ABC274-AC52-8508-E170-FE7BB0AE5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9D48-B539-4459-A759-439D990F8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316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1EABA1A-BF56-4D65-D3DF-B8B45E136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7239-4336-4EC6-9852-948AF69266C0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297D47-0051-9A8C-7FFB-8F3888A28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FB3581-7EB2-4DD2-DF27-29BF11D4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9D48-B539-4459-A759-439D990F8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785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8D830B-B189-AD8A-6219-AF96C13DE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5BCAF1-55E2-BE98-E5A7-E4BF8FCBF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5C0EA8E-A32D-0A44-3DE4-9A52CE7CF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1DFC38-5900-1D1E-09AF-A389D1533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7239-4336-4EC6-9852-948AF69266C0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443580-C5F9-270E-85BD-E33F406174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EBEA182-40FB-52E7-24B8-F14B8F28E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9D48-B539-4459-A759-439D990F8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634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0B6CC1-2AA3-8760-B258-0A6A6ED3E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A2A4A9A-1B08-AF62-1D72-D6521A26B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8D64B6-9688-4FFD-103D-58A51AB46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E10081-0850-7CCC-0F55-3E9A3CD54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D07239-4336-4EC6-9852-948AF69266C0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DD00C99-C24D-6B56-DF1A-7D49A6733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6129D3-6672-DC0E-00CB-C8A5064B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B79D48-B539-4459-A759-439D990F8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0791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8FA8A50-BCE0-8A0F-6FFC-D1F07D1B1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B5C6B3-8E55-1EAC-A896-8C5A7E048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38AB83-7E3A-8E81-9B88-0B0C153350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07239-4336-4EC6-9852-948AF69266C0}" type="datetimeFigureOut">
              <a:rPr lang="ko-KR" altLang="en-US" smtClean="0"/>
              <a:t>2024-09-05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1D6D9E-FF1C-4D85-DB7C-750FDD46BD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BD6816-DB6E-E8D9-58D9-92026C9059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B79D48-B539-4459-A759-439D990F82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48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04D2D-1EB7-72C8-FE57-E9DF00B6E4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B54697-4210-CDBE-E459-0DA47C2DA1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C545FEB-8F9C-C1D6-08F7-F295D02AEB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88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98213-97E6-703A-CB05-39191338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게임 소개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en-US" altLang="ko-KR" sz="3000" dirty="0">
                <a:solidFill>
                  <a:schemeClr val="bg1"/>
                </a:solidFill>
              </a:rPr>
              <a:t>02:13</a:t>
            </a:r>
            <a:endParaRPr lang="ko-KR" altLang="en-US" sz="3000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C8E29-F549-6E55-4407-C27D34177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3299"/>
            <a:ext cx="10515600" cy="4351338"/>
          </a:xfrm>
        </p:spPr>
        <p:txBody>
          <a:bodyPr/>
          <a:lstStyle/>
          <a:p>
            <a:r>
              <a:rPr lang="ko-KR" altLang="en-US" dirty="0">
                <a:solidFill>
                  <a:schemeClr val="bg1"/>
                </a:solidFill>
              </a:rPr>
              <a:t>실화 기반의 공포 탈출 게임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>
                <a:solidFill>
                  <a:schemeClr val="bg1"/>
                </a:solidFill>
              </a:rPr>
              <a:t>서울 소재 장례식장 구조 참고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3D 1</a:t>
            </a:r>
            <a:r>
              <a:rPr lang="ko-KR" altLang="en-US" dirty="0">
                <a:solidFill>
                  <a:schemeClr val="bg1"/>
                </a:solidFill>
              </a:rPr>
              <a:t>인칭 게임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인 플레이어</a:t>
            </a:r>
            <a:r>
              <a:rPr lang="en-US" altLang="ko-KR" dirty="0">
                <a:solidFill>
                  <a:schemeClr val="bg1"/>
                </a:solidFill>
              </a:rPr>
              <a:t> PC</a:t>
            </a:r>
            <a:r>
              <a:rPr lang="ko-KR" altLang="en-US" dirty="0">
                <a:solidFill>
                  <a:schemeClr val="bg1"/>
                </a:solidFill>
              </a:rPr>
              <a:t>게임</a:t>
            </a:r>
            <a:endParaRPr lang="en-US" altLang="ko-KR" dirty="0">
              <a:solidFill>
                <a:schemeClr val="bg1"/>
              </a:solidFill>
            </a:endParaRPr>
          </a:p>
          <a:p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2ECA92E-100F-7F11-4BDB-E8643874D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390" y="3320083"/>
            <a:ext cx="3742861" cy="2397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525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D98213-97E6-703A-CB05-391913383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EC8E29-F549-6E55-4407-C27D34177C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3299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C208ED-749D-781C-7239-F3D406A2F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532333"/>
            <a:ext cx="6376988" cy="478274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3812ABE-CB4C-67FA-89E8-8FA87447B5A6}"/>
              </a:ext>
            </a:extLst>
          </p:cNvPr>
          <p:cNvSpPr txBox="1"/>
          <p:nvPr/>
        </p:nvSpPr>
        <p:spPr>
          <a:xfrm>
            <a:off x="7696200" y="5791854"/>
            <a:ext cx="3657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</a:rPr>
              <a:t>&lt;&lt;</a:t>
            </a:r>
            <a:r>
              <a:rPr lang="ko-KR" altLang="en-US" sz="2800" dirty="0">
                <a:solidFill>
                  <a:schemeClr val="bg1"/>
                </a:solidFill>
              </a:rPr>
              <a:t>목표 아트 스타일</a:t>
            </a:r>
          </a:p>
        </p:txBody>
      </p:sp>
    </p:spTree>
    <p:extLst>
      <p:ext uri="{BB962C8B-B14F-4D97-AF65-F5344CB8AC3E}">
        <p14:creationId xmlns:p14="http://schemas.microsoft.com/office/powerpoint/2010/main" val="38696218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10B61-D513-1511-D5DC-0C2251CE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1. </a:t>
            </a:r>
            <a:r>
              <a:rPr lang="ko-KR" altLang="en-US" dirty="0">
                <a:solidFill>
                  <a:schemeClr val="bg1"/>
                </a:solidFill>
              </a:rPr>
              <a:t>게임 소개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F4816-23BE-9E73-E0D0-EA7D45E4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ko-KR" altLang="en-US" dirty="0">
                <a:solidFill>
                  <a:schemeClr val="bg1"/>
                </a:solidFill>
              </a:rPr>
              <a:t>내부 구조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총</a:t>
            </a:r>
            <a:r>
              <a:rPr lang="en-US" altLang="ko-KR" dirty="0">
                <a:solidFill>
                  <a:schemeClr val="bg1"/>
                </a:solidFill>
              </a:rPr>
              <a:t> 3</a:t>
            </a:r>
            <a:r>
              <a:rPr lang="ko-KR" altLang="en-US" dirty="0">
                <a:solidFill>
                  <a:schemeClr val="bg1"/>
                </a:solidFill>
              </a:rPr>
              <a:t>개의 층</a:t>
            </a:r>
            <a:r>
              <a:rPr lang="en-US" altLang="ko-KR" dirty="0">
                <a:solidFill>
                  <a:schemeClr val="bg1"/>
                </a:solidFill>
              </a:rPr>
              <a:t>)&gt;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층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사무실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로비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매점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식당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지하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층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빈소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중앙 화장실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구석 화장실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주차장 연결 통로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</a:p>
          <a:p>
            <a:pPr marL="0" indent="0">
              <a:buNone/>
            </a:pPr>
            <a:br>
              <a:rPr lang="en-US" altLang="ko-KR" dirty="0">
                <a:solidFill>
                  <a:schemeClr val="bg1"/>
                </a:solidFill>
              </a:rPr>
            </a:br>
            <a:r>
              <a:rPr lang="ko-KR" altLang="en-US" dirty="0">
                <a:solidFill>
                  <a:schemeClr val="bg1"/>
                </a:solidFill>
              </a:rPr>
              <a:t>지하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층</a:t>
            </a:r>
            <a:r>
              <a:rPr lang="en-US" altLang="ko-KR" dirty="0">
                <a:solidFill>
                  <a:schemeClr val="bg1"/>
                </a:solidFill>
              </a:rPr>
              <a:t>: </a:t>
            </a:r>
            <a:r>
              <a:rPr lang="ko-KR" altLang="en-US" dirty="0">
                <a:solidFill>
                  <a:schemeClr val="bg1"/>
                </a:solidFill>
              </a:rPr>
              <a:t>빈소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중앙 화장실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rgbClr val="00B0F0"/>
                </a:solidFill>
              </a:rPr>
              <a:t>안치실</a:t>
            </a:r>
            <a:r>
              <a:rPr lang="en-US" altLang="ko-KR" dirty="0">
                <a:solidFill>
                  <a:srgbClr val="00B0F0"/>
                </a:solidFill>
              </a:rPr>
              <a:t>,</a:t>
            </a:r>
            <a:r>
              <a:rPr lang="en-US" altLang="ko-KR" dirty="0">
                <a:solidFill>
                  <a:schemeClr val="bg1"/>
                </a:solidFill>
              </a:rPr>
              <a:t> </a:t>
            </a:r>
            <a:r>
              <a:rPr lang="ko-KR" altLang="en-US" dirty="0" err="1">
                <a:solidFill>
                  <a:schemeClr val="bg1"/>
                </a:solidFill>
              </a:rPr>
              <a:t>참관실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사무실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창고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	      </a:t>
            </a: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9611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10B61-D513-1511-D5DC-0C2251CE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개요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사전 스토리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F4816-23BE-9E73-E0D0-EA7D45E4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08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ko-KR" altLang="en-US" dirty="0">
                <a:solidFill>
                  <a:schemeClr val="bg1"/>
                </a:solidFill>
              </a:rPr>
              <a:t>사전 스토리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신원 미상의 시신 정리 중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A:</a:t>
            </a:r>
            <a:r>
              <a:rPr lang="ko-KR" altLang="en-US" dirty="0">
                <a:solidFill>
                  <a:schemeClr val="bg1"/>
                </a:solidFill>
              </a:rPr>
              <a:t> 이 분 너무 입이 안 벌어져요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일단 최대한 벌려보죠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 err="1">
                <a:solidFill>
                  <a:srgbClr val="FF0000"/>
                </a:solidFill>
              </a:rPr>
              <a:t>응애</a:t>
            </a:r>
            <a:r>
              <a:rPr lang="en-US" altLang="ko-KR" dirty="0">
                <a:solidFill>
                  <a:srgbClr val="FF0000"/>
                </a:solidFill>
              </a:rPr>
              <a:t>”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B,C: </a:t>
            </a:r>
            <a:r>
              <a:rPr lang="ko-KR" altLang="en-US" dirty="0">
                <a:solidFill>
                  <a:schemeClr val="bg1"/>
                </a:solidFill>
              </a:rPr>
              <a:t>지금 애기 우는 소리 들리지 않았어</a:t>
            </a:r>
            <a:r>
              <a:rPr lang="en-US" altLang="ko-KR" dirty="0">
                <a:solidFill>
                  <a:schemeClr val="bg1"/>
                </a:solidFill>
              </a:rPr>
              <a:t>?</a:t>
            </a: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A: </a:t>
            </a:r>
            <a:r>
              <a:rPr lang="ko-KR" altLang="en-US" dirty="0" err="1">
                <a:solidFill>
                  <a:schemeClr val="bg1"/>
                </a:solidFill>
              </a:rPr>
              <a:t>그럴리가요</a:t>
            </a:r>
            <a:r>
              <a:rPr lang="ko-KR" altLang="en-US" dirty="0">
                <a:solidFill>
                  <a:schemeClr val="bg1"/>
                </a:solidFill>
              </a:rPr>
              <a:t> 장례식장에 누가 애기를 데려와요</a:t>
            </a:r>
            <a:r>
              <a:rPr lang="en-US" altLang="ko-KR" dirty="0">
                <a:solidFill>
                  <a:schemeClr val="bg1"/>
                </a:solidFill>
              </a:rPr>
              <a:t>. </a:t>
            </a:r>
            <a:r>
              <a:rPr lang="ko-KR" altLang="en-US" dirty="0">
                <a:solidFill>
                  <a:schemeClr val="bg1"/>
                </a:solidFill>
              </a:rPr>
              <a:t>그리고 지금 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이 층에 빈소도 없어요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“</a:t>
            </a:r>
            <a:r>
              <a:rPr lang="ko-KR" altLang="en-US" dirty="0" err="1">
                <a:solidFill>
                  <a:srgbClr val="FF0000"/>
                </a:solidFill>
              </a:rPr>
              <a:t>응애</a:t>
            </a:r>
            <a:r>
              <a:rPr lang="en-US" altLang="ko-KR" dirty="0">
                <a:solidFill>
                  <a:srgbClr val="FF0000"/>
                </a:solidFill>
              </a:rPr>
              <a:t>…“</a:t>
            </a: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이후 자시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귀신이 돌아다니는 시간</a:t>
            </a:r>
            <a:r>
              <a:rPr lang="en-US" altLang="ko-KR" dirty="0">
                <a:solidFill>
                  <a:schemeClr val="bg1"/>
                </a:solidFill>
              </a:rPr>
              <a:t>) </a:t>
            </a:r>
            <a:r>
              <a:rPr lang="ko-KR" altLang="en-US" dirty="0">
                <a:solidFill>
                  <a:schemeClr val="bg1"/>
                </a:solidFill>
              </a:rPr>
              <a:t>야간 당직에서 </a:t>
            </a:r>
            <a:r>
              <a:rPr lang="ko-KR" altLang="en-US" dirty="0">
                <a:solidFill>
                  <a:schemeClr val="accent4"/>
                </a:solidFill>
              </a:rPr>
              <a:t>플레이 시작</a:t>
            </a:r>
            <a:endParaRPr lang="en-US" altLang="ko-KR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0473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10B61-D513-1511-D5DC-0C2251CE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2. </a:t>
            </a:r>
            <a:r>
              <a:rPr lang="ko-KR" altLang="en-US" dirty="0">
                <a:solidFill>
                  <a:schemeClr val="bg1"/>
                </a:solidFill>
              </a:rPr>
              <a:t>개요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퀘스트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F4816-23BE-9E73-E0D0-EA7D45E4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08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dirty="0">
                <a:solidFill>
                  <a:schemeClr val="accent4"/>
                </a:solidFill>
              </a:rPr>
              <a:t>퀘스트를 통한 스토리 진행으로 공포감 증대 후 탈출</a:t>
            </a:r>
            <a:endParaRPr lang="en-US" altLang="ko-KR" dirty="0">
              <a:solidFill>
                <a:schemeClr val="accent4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accent4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[1] </a:t>
            </a:r>
            <a:r>
              <a:rPr lang="ko-KR" altLang="en-US" dirty="0">
                <a:solidFill>
                  <a:schemeClr val="bg1"/>
                </a:solidFill>
              </a:rPr>
              <a:t>지하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층 사무실에서 분실물 찾기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[2] </a:t>
            </a:r>
            <a:r>
              <a:rPr lang="ko-KR" altLang="en-US" dirty="0">
                <a:solidFill>
                  <a:schemeClr val="bg1"/>
                </a:solidFill>
              </a:rPr>
              <a:t>지하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층 빈소에서 분실물 찾기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[3] </a:t>
            </a:r>
            <a:r>
              <a:rPr lang="ko-KR" altLang="en-US" dirty="0">
                <a:solidFill>
                  <a:schemeClr val="bg1"/>
                </a:solidFill>
              </a:rPr>
              <a:t>지하 </a:t>
            </a:r>
            <a:r>
              <a:rPr lang="en-US" altLang="ko-KR" dirty="0">
                <a:solidFill>
                  <a:schemeClr val="bg1"/>
                </a:solidFill>
              </a:rPr>
              <a:t>1</a:t>
            </a:r>
            <a:r>
              <a:rPr lang="ko-KR" altLang="en-US" dirty="0">
                <a:solidFill>
                  <a:schemeClr val="bg1"/>
                </a:solidFill>
              </a:rPr>
              <a:t>층 물이 새는 빈소 찾기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[4] </a:t>
            </a:r>
            <a:r>
              <a:rPr lang="ko-KR" altLang="en-US" dirty="0">
                <a:solidFill>
                  <a:schemeClr val="bg1"/>
                </a:solidFill>
              </a:rPr>
              <a:t>들키지 않고 탈출하기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[5] </a:t>
            </a:r>
            <a:r>
              <a:rPr lang="ko-KR" altLang="en-US" dirty="0">
                <a:solidFill>
                  <a:schemeClr val="bg1"/>
                </a:solidFill>
              </a:rPr>
              <a:t>지하 </a:t>
            </a: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층 안치실 엘리베이터로 탈출하기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4511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E10B61-D513-1511-D5DC-0C2251CE0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chemeClr val="bg1"/>
                </a:solidFill>
              </a:rPr>
              <a:t>3. </a:t>
            </a:r>
            <a:r>
              <a:rPr lang="ko-KR" altLang="en-US" dirty="0">
                <a:solidFill>
                  <a:schemeClr val="bg1"/>
                </a:solidFill>
              </a:rPr>
              <a:t>주요 특징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기능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시스템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3F4816-23BE-9E73-E0D0-EA7D45E4E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chemeClr val="bg1"/>
                </a:solidFill>
              </a:rPr>
              <a:t>2</a:t>
            </a:r>
            <a:r>
              <a:rPr lang="ko-KR" altLang="en-US" dirty="0">
                <a:solidFill>
                  <a:schemeClr val="bg1"/>
                </a:solidFill>
              </a:rPr>
              <a:t>명의 귀신을 피해 탈출 </a:t>
            </a: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4"/>
                </a:solidFill>
              </a:rPr>
              <a:t>(</a:t>
            </a:r>
            <a:r>
              <a:rPr lang="ko-KR" altLang="en-US" dirty="0">
                <a:solidFill>
                  <a:schemeClr val="accent4"/>
                </a:solidFill>
              </a:rPr>
              <a:t>걷기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웅크리기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달리기</a:t>
            </a:r>
            <a:r>
              <a:rPr lang="en-US" altLang="ko-KR" dirty="0">
                <a:solidFill>
                  <a:schemeClr val="accent4"/>
                </a:solidFill>
              </a:rPr>
              <a:t>(</a:t>
            </a:r>
            <a:r>
              <a:rPr lang="ko-KR" altLang="en-US" dirty="0" err="1">
                <a:solidFill>
                  <a:schemeClr val="accent4"/>
                </a:solidFill>
              </a:rPr>
              <a:t>스테미너</a:t>
            </a:r>
            <a:r>
              <a:rPr lang="ko-KR" altLang="en-US" dirty="0">
                <a:solidFill>
                  <a:schemeClr val="accent4"/>
                </a:solidFill>
              </a:rPr>
              <a:t> 사용</a:t>
            </a:r>
            <a:r>
              <a:rPr lang="en-US" altLang="ko-KR" dirty="0">
                <a:solidFill>
                  <a:schemeClr val="accent4"/>
                </a:solidFill>
              </a:rPr>
              <a:t>), </a:t>
            </a:r>
            <a:r>
              <a:rPr lang="ko-KR" altLang="en-US" dirty="0">
                <a:solidFill>
                  <a:schemeClr val="accent4"/>
                </a:solidFill>
              </a:rPr>
              <a:t>은신</a:t>
            </a:r>
            <a:r>
              <a:rPr lang="en-US" altLang="ko-KR" dirty="0">
                <a:solidFill>
                  <a:schemeClr val="accent4"/>
                </a:solidFill>
              </a:rPr>
              <a:t>, </a:t>
            </a:r>
            <a:r>
              <a:rPr lang="ko-KR" altLang="en-US" dirty="0">
                <a:solidFill>
                  <a:schemeClr val="accent4"/>
                </a:solidFill>
              </a:rPr>
              <a:t>던지기</a:t>
            </a:r>
            <a:r>
              <a:rPr lang="en-US" altLang="ko-KR" dirty="0">
                <a:solidFill>
                  <a:schemeClr val="accent4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앞이 안보이는 귀신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달리기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걷기</a:t>
            </a:r>
            <a:r>
              <a:rPr lang="en-US" altLang="ko-KR" dirty="0">
                <a:solidFill>
                  <a:schemeClr val="bg1"/>
                </a:solidFill>
              </a:rPr>
              <a:t>, </a:t>
            </a:r>
            <a:r>
              <a:rPr lang="ko-KR" altLang="en-US" dirty="0">
                <a:solidFill>
                  <a:schemeClr val="bg1"/>
                </a:solidFill>
              </a:rPr>
              <a:t>던지기 </a:t>
            </a:r>
            <a:r>
              <a:rPr lang="en-US" altLang="ko-KR" dirty="0">
                <a:solidFill>
                  <a:schemeClr val="bg1"/>
                </a:solidFill>
              </a:rPr>
              <a:t>– </a:t>
            </a:r>
            <a:r>
              <a:rPr lang="ko-KR" altLang="en-US" dirty="0">
                <a:solidFill>
                  <a:schemeClr val="bg1"/>
                </a:solidFill>
              </a:rPr>
              <a:t>소리유발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앞이 보이는 귀신 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은신 필요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chemeClr val="bg1"/>
                </a:solidFill>
              </a:rPr>
              <a:t>상호작용 아이템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ko-KR" altLang="en-US" dirty="0" err="1">
                <a:solidFill>
                  <a:schemeClr val="bg1"/>
                </a:solidFill>
              </a:rPr>
              <a:t>후레쉬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배터리 소진 시 교체 필요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손목시계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일정시간에 </a:t>
            </a:r>
            <a:r>
              <a:rPr lang="ko-KR" altLang="en-US" dirty="0" err="1">
                <a:solidFill>
                  <a:schemeClr val="bg1"/>
                </a:solidFill>
              </a:rPr>
              <a:t>멈춰있음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r>
              <a:rPr lang="ko-KR" altLang="en-US" dirty="0">
                <a:solidFill>
                  <a:schemeClr val="bg1"/>
                </a:solidFill>
              </a:rPr>
              <a:t>습득물</a:t>
            </a:r>
            <a:r>
              <a:rPr lang="en-US" altLang="ko-KR" dirty="0">
                <a:solidFill>
                  <a:schemeClr val="bg1"/>
                </a:solidFill>
              </a:rPr>
              <a:t>(</a:t>
            </a:r>
            <a:r>
              <a:rPr lang="ko-KR" altLang="en-US" dirty="0">
                <a:solidFill>
                  <a:schemeClr val="bg1"/>
                </a:solidFill>
              </a:rPr>
              <a:t>일정 </a:t>
            </a:r>
            <a:r>
              <a:rPr lang="ko-KR" altLang="en-US" dirty="0" err="1">
                <a:solidFill>
                  <a:schemeClr val="bg1"/>
                </a:solidFill>
              </a:rPr>
              <a:t>쿨타임을</a:t>
            </a:r>
            <a:r>
              <a:rPr lang="ko-KR" altLang="en-US" dirty="0">
                <a:solidFill>
                  <a:schemeClr val="bg1"/>
                </a:solidFill>
              </a:rPr>
              <a:t> 가진 심신안정 아이템</a:t>
            </a:r>
            <a:r>
              <a:rPr lang="en-US" altLang="ko-KR" dirty="0">
                <a:solidFill>
                  <a:schemeClr val="bg1"/>
                </a:solidFill>
              </a:rPr>
              <a:t>)</a:t>
            </a:r>
          </a:p>
          <a:p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altLang="ko-KR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452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286</Words>
  <Application>Microsoft Office PowerPoint</Application>
  <PresentationFormat>와이드스크린</PresentationFormat>
  <Paragraphs>47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1. 게임 소개 – 02:13</vt:lpstr>
      <vt:lpstr>1. 게임 소개</vt:lpstr>
      <vt:lpstr>1. 게임 소개</vt:lpstr>
      <vt:lpstr>2. 개요 – 사전 스토리</vt:lpstr>
      <vt:lpstr>2. 개요 – 퀘스트</vt:lpstr>
      <vt:lpstr>3. 주요 특징(기능, 시스템)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14</cp:revision>
  <dcterms:created xsi:type="dcterms:W3CDTF">2024-08-21T07:56:29Z</dcterms:created>
  <dcterms:modified xsi:type="dcterms:W3CDTF">2024-09-05T08:04:49Z</dcterms:modified>
</cp:coreProperties>
</file>