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C1DEA939-992A-4432-8540-9BFE4E75CDAC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  <p14:sldId id="26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E45595-98F1-FDFD-1A00-79FA0608BB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E0595AD-AE8B-BAAC-DED1-2044CF508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5BD537-75DF-4FC5-538D-842AA1E2A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1A0158-68CD-0D8F-4BEB-DFCD773A9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A263A-794E-38D9-5205-0540A2B1F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83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C83EDF-7DE9-486C-3D62-37307A771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122997-ABB1-5D45-BFA0-676EE696C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F5D7A-8157-6141-095C-F77085350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63A42-78C7-36A8-8CDD-281E9392F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AFAA7-F19F-D70A-51E8-1A9062DB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8224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95A1C62-15F6-1FE1-144F-A8B691CDF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A7A9D8-2F68-6596-7400-36AA5C2A20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5B805-F3B9-1B3E-289F-A027BCFF0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440742-A2A9-CD65-5F66-02B89D5C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CF22E-D533-579F-0503-B3BDEF97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9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51BCC-8069-33D1-44D1-4185413A7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0A8F5D-70E6-D654-181B-EC9BE54C0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830E22-98FA-1093-CE79-91AABF9D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851D8-2FBF-C10D-7D3D-78CA220D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7F579E-3B37-1549-97C0-6D3368EB1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217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376FC-F14F-93DD-DEB0-55C2AEFC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FEB7DD-5643-774D-F409-1792D3512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98D7F3-7732-B07E-5663-DE39181D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6855C4-87D5-17C0-EE58-35D5387E2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AF8228-30CA-9F37-0FF9-34C59689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7609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E649B-B755-491A-C462-1F67F6228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9D33DD-15DE-2799-C0AB-2E85DDB69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5D4E19-EBBF-2945-DEBC-B107C77A6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EEB1FC-9411-EC6E-89D3-DEB16FAE8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6E48C9-1078-D140-5317-E6AAB4951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2BE1C-FFD3-86AB-A150-0AE3D9AA9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60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B3FAF-B1F3-3238-1836-45B13AB02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3C6778-EA39-7B9A-A6BF-49DCA30CE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46F619-AAE1-ACC1-81EE-CCCE427D54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FC8979-7E98-C407-9C14-61B4108735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D18E388-31FF-CBE1-2F43-36ACC2FC3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0E02733-CCA6-7345-5464-26DEE290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B398C0-245E-8CF7-C497-6A61707A8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0C377C-F0EA-C8AC-38B1-2215691BB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05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29F8D-010C-6474-79A7-62A60D5CF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69D81C-590E-737E-C8EE-C27EC6E86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59816FE-4313-8F00-F49E-1901DA6B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BF0D2E-106C-5B0A-2FEC-54D9AE591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115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8AB2C2-952D-5844-94F6-8EDDE2A20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C4E5BFE-2593-BA10-D8CC-5F0F3FDF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895F50-1806-51A4-5100-D3830E277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830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1FA86F-7F7E-C7DE-275D-BFEC7DC86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D2F26-A675-2ED1-E928-B6D3C6A34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FA0963-2B7D-08F7-B74D-F2EA2AF73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0BAB41-343E-A8A8-C479-83B0660CF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F3DB82-7FD7-848A-188B-3457896AB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83661-6446-93CF-4737-3D9D128F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584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70749-E9CA-FE7E-BB6B-7382AAF9D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D42A13-258C-6B57-559E-3678D3BACF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EB23BD-8D3C-C341-A511-B39333D60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B0DD9B-E465-2181-3058-92E285E89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A90F9FF-6DA5-60BC-1B7F-AA63D2C98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C04DDC-031C-4403-8B05-3C9D3055C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4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27E3203-B943-CEB8-424A-2E151036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1D7389-2027-6E35-6A9E-F4DF36B5AB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0282A4-974C-89ED-AB2E-2BB4027F6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26C93-CE53-4809-9BF8-C35FEC071746}" type="datetimeFigureOut">
              <a:rPr lang="ko-KR" altLang="en-US" smtClean="0"/>
              <a:t>2024-10-31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81212-E1F1-68C6-6973-91D7540BA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456962-7407-6B8E-159E-6BF2DEE52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05149-1F12-4210-9747-888D5FD762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2048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B70368-1B12-9EE2-7E8F-0B87990E81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Joy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8A987E3-C2AF-A148-F803-01CB5A6E04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우린 최고의 친구야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50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896EE98-1238-B608-C835-4C6EB45916C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0537" y="365125"/>
            <a:ext cx="3662363" cy="24415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7C9B41D-A650-AC89-9D9E-934A5EF8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둥둥 </a:t>
            </a:r>
            <a:r>
              <a:rPr lang="ko-KR" altLang="en-US" dirty="0" err="1"/>
              <a:t>하늘섬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D91E6-304F-FA21-4F95-9F32097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어어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~?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땅으로 떨어지겠어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새들을 피해 내려가자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!&gt;</a:t>
            </a:r>
          </a:p>
          <a:p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/>
              <a:t>움직이는 배경이 아닌 정지된 배경에서 진행</a:t>
            </a:r>
            <a:endParaRPr lang="en-US" altLang="ko-KR" dirty="0"/>
          </a:p>
          <a:p>
            <a:r>
              <a:rPr lang="ko-KR" altLang="en-US" dirty="0"/>
              <a:t>많은 풍선들에 매달린 바구니를 타고 하강</a:t>
            </a:r>
            <a:endParaRPr lang="en-US" altLang="ko-KR" dirty="0"/>
          </a:p>
          <a:p>
            <a:r>
              <a:rPr lang="ko-KR" altLang="en-US" dirty="0"/>
              <a:t>일정 고도에서 필요한 풍선 개수 이상일 경우 하강</a:t>
            </a:r>
            <a:endParaRPr lang="en-US" altLang="ko-KR" dirty="0"/>
          </a:p>
          <a:p>
            <a:r>
              <a:rPr lang="ko-KR" altLang="en-US" dirty="0"/>
              <a:t>풍선 개수가 맞지 않으면 급하게 떨어지며 게임오버</a:t>
            </a:r>
            <a:endParaRPr lang="en-US" altLang="ko-KR" dirty="0"/>
          </a:p>
          <a:p>
            <a:r>
              <a:rPr lang="ko-KR" altLang="en-US" dirty="0"/>
              <a:t>새와 부딪히면 풍선 </a:t>
            </a:r>
            <a:r>
              <a:rPr lang="en-US" altLang="ko-KR" dirty="0"/>
              <a:t>-1</a:t>
            </a:r>
          </a:p>
          <a:p>
            <a:r>
              <a:rPr lang="ko-KR" altLang="en-US" dirty="0"/>
              <a:t>일정 고도에서 땅과 가까워지는 지상 그림 애니메이션 이후 악당 독수리가 나타나 </a:t>
            </a:r>
            <a:r>
              <a:rPr lang="ko-KR" altLang="en-US" dirty="0" err="1"/>
              <a:t>조이를</a:t>
            </a:r>
            <a:r>
              <a:rPr lang="ko-KR" altLang="en-US" dirty="0"/>
              <a:t> 물고 감</a:t>
            </a:r>
            <a:r>
              <a:rPr lang="en-US" altLang="ko-KR" dirty="0"/>
              <a:t>, </a:t>
            </a:r>
            <a:r>
              <a:rPr lang="ko-KR" altLang="en-US" dirty="0"/>
              <a:t>날개 바람으로 인해 </a:t>
            </a:r>
            <a:r>
              <a:rPr lang="ko-KR" altLang="en-US" dirty="0" err="1"/>
              <a:t>곰인형</a:t>
            </a:r>
            <a:r>
              <a:rPr lang="ko-KR" altLang="en-US" dirty="0"/>
              <a:t> 추락</a:t>
            </a:r>
          </a:p>
        </p:txBody>
      </p:sp>
    </p:spTree>
    <p:extLst>
      <p:ext uri="{BB962C8B-B14F-4D97-AF65-F5344CB8AC3E}">
        <p14:creationId xmlns:p14="http://schemas.microsoft.com/office/powerpoint/2010/main" val="759537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9B41D-A650-AC89-9D9E-934A5EF8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1+. </a:t>
            </a:r>
            <a:r>
              <a:rPr lang="ko-KR" altLang="en-US" dirty="0" err="1"/>
              <a:t>녹아내린</a:t>
            </a:r>
            <a:r>
              <a:rPr lang="ko-KR" altLang="en-US" dirty="0"/>
              <a:t> 사탕 나라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D91E6-304F-FA21-4F95-9F32097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으악 바닥이 녹고 있잖아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어서 갑옷을 찾아 나가자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!&gt;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/>
              <a:t>1</a:t>
            </a:r>
            <a:r>
              <a:rPr lang="ko-KR" altLang="en-US" dirty="0" err="1"/>
              <a:t>번맵과</a:t>
            </a:r>
            <a:r>
              <a:rPr lang="ko-KR" altLang="en-US" dirty="0"/>
              <a:t> 동일하나 어두운 분위기</a:t>
            </a:r>
            <a:endParaRPr lang="en-US" altLang="ko-KR" dirty="0"/>
          </a:p>
          <a:p>
            <a:r>
              <a:rPr lang="ko-KR" altLang="en-US" dirty="0"/>
              <a:t>밟은 뒤 일정 시간이 지나면 사라지는 바닥을 통과해 상점에서 갑옷 구하기</a:t>
            </a:r>
            <a:endParaRPr lang="en-US" altLang="ko-KR" dirty="0"/>
          </a:p>
          <a:p>
            <a:r>
              <a:rPr lang="ko-KR" altLang="en-US" dirty="0"/>
              <a:t>바닥은 검은 </a:t>
            </a:r>
            <a:r>
              <a:rPr lang="ko-KR" altLang="en-US" dirty="0" err="1"/>
              <a:t>설탕늪이</a:t>
            </a:r>
            <a:r>
              <a:rPr lang="ko-KR" altLang="en-US" dirty="0"/>
              <a:t> 되어 빠지면 게임 오버</a:t>
            </a:r>
            <a:endParaRPr lang="en-US" altLang="ko-KR" dirty="0"/>
          </a:p>
          <a:p>
            <a:r>
              <a:rPr lang="ko-KR" altLang="en-US" dirty="0"/>
              <a:t>갑옷을 구한 뒤 </a:t>
            </a:r>
            <a:r>
              <a:rPr lang="ko-KR" altLang="en-US" dirty="0" err="1"/>
              <a:t>마시멜로</a:t>
            </a:r>
            <a:r>
              <a:rPr lang="ko-KR" altLang="en-US" dirty="0"/>
              <a:t> 자동차를 타고 탈출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DBD2A1-C1DF-C3E7-FAB3-C406A9EC60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180" y="544513"/>
            <a:ext cx="3438525" cy="229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091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9B41D-A650-AC89-9D9E-934A5EF8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3+. </a:t>
            </a:r>
            <a:r>
              <a:rPr lang="ko-KR" altLang="en-US" dirty="0"/>
              <a:t>고양이 침입자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D91E6-304F-FA21-4F95-9F32097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고양이들이 너무 많아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 </a:t>
            </a:r>
          </a:p>
          <a:p>
            <a:pPr marL="0" indent="0">
              <a:buNone/>
            </a:pP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무서운 고양이들을 피해 무기를 찾자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!&gt;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altLang="ko-KR" dirty="0"/>
              <a:t>3</a:t>
            </a:r>
            <a:r>
              <a:rPr lang="ko-KR" altLang="en-US" dirty="0"/>
              <a:t>번 </a:t>
            </a:r>
            <a:r>
              <a:rPr lang="ko-KR" altLang="en-US" dirty="0" err="1"/>
              <a:t>맵과</a:t>
            </a:r>
            <a:r>
              <a:rPr lang="ko-KR" altLang="en-US" dirty="0"/>
              <a:t> 동일하나 어두운 분위기</a:t>
            </a:r>
            <a:endParaRPr lang="en-US" altLang="ko-KR" dirty="0"/>
          </a:p>
          <a:p>
            <a:r>
              <a:rPr lang="ko-KR" altLang="en-US" dirty="0"/>
              <a:t>고양이들이 점령한 마을에서 집이나 상자 뒤에 숨어 들어가기</a:t>
            </a:r>
            <a:endParaRPr lang="en-US" altLang="ko-KR" dirty="0"/>
          </a:p>
          <a:p>
            <a:r>
              <a:rPr lang="ko-KR" altLang="en-US" dirty="0"/>
              <a:t>고양이들의 메인 광장에서 무기 획득하기</a:t>
            </a:r>
            <a:endParaRPr lang="en-US" altLang="ko-KR" dirty="0"/>
          </a:p>
          <a:p>
            <a:r>
              <a:rPr lang="en-US" altLang="ko-KR" dirty="0"/>
              <a:t>N</a:t>
            </a:r>
            <a:r>
              <a:rPr lang="ko-KR" altLang="en-US" dirty="0"/>
              <a:t>번째 집 문이 반짝거려서 들어가면 할머니 고양이가 나옴</a:t>
            </a:r>
            <a:endParaRPr lang="en-US" altLang="ko-KR" dirty="0"/>
          </a:p>
          <a:p>
            <a:r>
              <a:rPr lang="ko-KR" altLang="en-US" dirty="0"/>
              <a:t>집 뒤의 개구멍을 알려주며 탈출을 </a:t>
            </a:r>
            <a:r>
              <a:rPr lang="ko-KR" altLang="en-US" dirty="0" err="1"/>
              <a:t>도와줌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8DB7D5-F357-39A3-83E6-78D0A5ED73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3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6201" y="351632"/>
            <a:ext cx="4219574" cy="281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020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9B41D-A650-AC89-9D9E-934A5EF8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용암세상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D91E6-304F-FA21-4F95-9F32097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조이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내가 어서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구해줄게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!&gt;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 err="1"/>
              <a:t>조이가</a:t>
            </a:r>
            <a:r>
              <a:rPr lang="ko-KR" altLang="en-US" dirty="0"/>
              <a:t> 새장에 갇혀 용암으로 서서히 떨어지는 중</a:t>
            </a:r>
            <a:endParaRPr lang="en-US" altLang="ko-KR" dirty="0"/>
          </a:p>
          <a:p>
            <a:r>
              <a:rPr lang="ko-KR" altLang="en-US" dirty="0" err="1"/>
              <a:t>조이가</a:t>
            </a:r>
            <a:r>
              <a:rPr lang="ko-KR" altLang="en-US" dirty="0"/>
              <a:t> 다 떨어지기 전에 빠르게 장애물을 피해 도착하기</a:t>
            </a:r>
            <a:endParaRPr lang="en-US" altLang="ko-KR" dirty="0"/>
          </a:p>
          <a:p>
            <a:r>
              <a:rPr lang="ko-KR" altLang="en-US" dirty="0"/>
              <a:t>도착 이후 독수리와 전투</a:t>
            </a:r>
            <a:endParaRPr lang="en-US" altLang="ko-KR" dirty="0"/>
          </a:p>
          <a:p>
            <a:r>
              <a:rPr lang="ko-KR" altLang="en-US" dirty="0"/>
              <a:t>전투는 리듬게임 방식으로 좌우</a:t>
            </a:r>
            <a:r>
              <a:rPr lang="en-US" altLang="ko-KR" dirty="0"/>
              <a:t>(AD)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회피</a:t>
            </a:r>
            <a:r>
              <a:rPr lang="en-US" altLang="ko-KR" dirty="0"/>
              <a:t>, </a:t>
            </a:r>
            <a:r>
              <a:rPr lang="ko-KR" altLang="en-US" dirty="0"/>
              <a:t>정면</a:t>
            </a:r>
            <a:r>
              <a:rPr lang="en-US" altLang="ko-KR" dirty="0"/>
              <a:t>(W)</a:t>
            </a:r>
            <a:r>
              <a:rPr lang="ko-KR" altLang="en-US" dirty="0"/>
              <a:t>로 공격</a:t>
            </a:r>
            <a:endParaRPr lang="en-US" altLang="ko-KR" dirty="0"/>
          </a:p>
          <a:p>
            <a:r>
              <a:rPr lang="ko-KR" altLang="en-US" dirty="0"/>
              <a:t>독수리를 쓰러트린 이후 조이에게 도달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853B8D-FBAF-74A5-97CC-CFFCAD7AAB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187" y="260350"/>
            <a:ext cx="4291013" cy="28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8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6E35-EB3B-9E24-A900-0A8BF4C7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엔딩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47E6698-E562-543F-D01A-BDFC6E41AD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488" y="1971674"/>
            <a:ext cx="5591177" cy="372745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7FA18F-7FDF-64A9-B739-335872837FCB}"/>
              </a:ext>
            </a:extLst>
          </p:cNvPr>
          <p:cNvSpPr txBox="1"/>
          <p:nvPr/>
        </p:nvSpPr>
        <p:spPr>
          <a:xfrm>
            <a:off x="528638" y="1690688"/>
            <a:ext cx="5186362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500" dirty="0" err="1"/>
              <a:t>조이를</a:t>
            </a:r>
            <a:r>
              <a:rPr lang="ko-KR" altLang="en-US" sz="2500" dirty="0"/>
              <a:t> 구출하였으나 </a:t>
            </a:r>
            <a:r>
              <a:rPr lang="ko-KR" altLang="en-US" sz="2500" dirty="0" err="1"/>
              <a:t>꼬질이</a:t>
            </a:r>
            <a:r>
              <a:rPr lang="ko-KR" altLang="en-US" sz="2500" dirty="0"/>
              <a:t>   모습에 다가가지 못함</a:t>
            </a: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조이 머리 위 </a:t>
            </a:r>
            <a:r>
              <a:rPr lang="en-US" altLang="ko-KR" sz="2500" dirty="0"/>
              <a:t>[?] </a:t>
            </a:r>
            <a:r>
              <a:rPr lang="ko-KR" altLang="en-US" sz="2500" dirty="0"/>
              <a:t>표시</a:t>
            </a:r>
            <a:r>
              <a:rPr lang="en-US" altLang="ko-KR" sz="2500" dirty="0"/>
              <a:t> </a:t>
            </a:r>
            <a:r>
              <a:rPr lang="ko-KR" altLang="en-US" sz="2500" dirty="0"/>
              <a:t>이후      웃으며 다가옴</a:t>
            </a: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웃으면서 </a:t>
            </a:r>
            <a:r>
              <a:rPr lang="ko-KR" altLang="en-US" sz="2500" dirty="0" err="1"/>
              <a:t>조이가</a:t>
            </a:r>
            <a:r>
              <a:rPr lang="ko-KR" altLang="en-US" sz="2500" dirty="0"/>
              <a:t> 안아주며      </a:t>
            </a:r>
            <a:r>
              <a:rPr lang="ko-KR" altLang="en-US" sz="2500" dirty="0" err="1"/>
              <a:t>페이드</a:t>
            </a:r>
            <a:r>
              <a:rPr lang="ko-KR" altLang="en-US" sz="2500" dirty="0"/>
              <a:t> 아웃</a:t>
            </a: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endParaRPr lang="en-US" altLang="ko-KR" sz="25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500" dirty="0"/>
              <a:t>침대에서 곰인형과 </a:t>
            </a:r>
            <a:r>
              <a:rPr lang="ko-KR" altLang="en-US" sz="2500" dirty="0" err="1"/>
              <a:t>조이가</a:t>
            </a:r>
            <a:r>
              <a:rPr lang="ko-KR" altLang="en-US" sz="2500" dirty="0"/>
              <a:t> 손 잡고 자는 모습 이후 엔딩</a:t>
            </a:r>
          </a:p>
        </p:txBody>
      </p:sp>
    </p:spTree>
    <p:extLst>
      <p:ext uri="{BB962C8B-B14F-4D97-AF65-F5344CB8AC3E}">
        <p14:creationId xmlns:p14="http://schemas.microsoft.com/office/powerpoint/2010/main" val="115086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910075-27F9-B2B0-EFC7-ED4FA8027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5BD553-1C72-6C96-479E-BC72EDB03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스토리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게임 아트 목표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게임 플레이 방식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스테이지 종류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엔딩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44332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2CDD00-09D8-D066-24D6-E9BA12553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8ACF4A-7B36-84BB-4169-7B4DC6225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0688" y="2228850"/>
            <a:ext cx="585311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500" dirty="0"/>
              <a:t>산 속에서 모험을 하던 곰인형과 조이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바닥에 뭔가 있음을 발견한 </a:t>
            </a:r>
            <a:r>
              <a:rPr lang="ko-KR" altLang="en-US" sz="2500" dirty="0" err="1"/>
              <a:t>조이와</a:t>
            </a: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이를 파보는 </a:t>
            </a:r>
            <a:r>
              <a:rPr lang="ko-KR" altLang="en-US" sz="2500" dirty="0" err="1"/>
              <a:t>곰인형</a:t>
            </a:r>
            <a:endParaRPr lang="en-US" altLang="ko-KR" sz="2500" dirty="0"/>
          </a:p>
          <a:p>
            <a:pPr marL="0" indent="0">
              <a:buNone/>
            </a:pPr>
            <a:endParaRPr lang="en-US" altLang="ko-KR" sz="2500" dirty="0"/>
          </a:p>
          <a:p>
            <a:pPr marL="0" indent="0">
              <a:buNone/>
            </a:pPr>
            <a:r>
              <a:rPr lang="ko-KR" altLang="en-US" sz="2500" dirty="0"/>
              <a:t>이 지도의 끝은 어디일까</a:t>
            </a:r>
            <a:r>
              <a:rPr lang="en-US" altLang="ko-KR" sz="2500" dirty="0"/>
              <a:t>?</a:t>
            </a:r>
          </a:p>
          <a:p>
            <a:pPr marL="0" indent="0">
              <a:buNone/>
            </a:pPr>
            <a:r>
              <a:rPr lang="ko-KR" altLang="en-US" sz="2500" dirty="0"/>
              <a:t>우리 같이 탐험을 </a:t>
            </a:r>
            <a:r>
              <a:rPr lang="ko-KR" altLang="en-US" sz="2500" dirty="0" err="1"/>
              <a:t>떠나보는거야</a:t>
            </a:r>
            <a:r>
              <a:rPr lang="en-US" altLang="ko-KR" sz="2500" dirty="0"/>
              <a:t>!</a:t>
            </a:r>
            <a:endParaRPr lang="ko-KR" altLang="en-US" sz="2500" dirty="0"/>
          </a:p>
        </p:txBody>
      </p:sp>
      <p:pic>
        <p:nvPicPr>
          <p:cNvPr id="4" name="내용 개체 틀 4">
            <a:extLst>
              <a:ext uri="{FF2B5EF4-FFF2-40B4-BE49-F238E27FC236}">
                <a16:creationId xmlns:a16="http://schemas.microsoft.com/office/drawing/2014/main" id="{A09CA21E-1B77-1C83-76C2-96661B1E2FD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0" t="17475" r="37889"/>
          <a:stretch/>
        </p:blipFill>
        <p:spPr>
          <a:xfrm>
            <a:off x="838200" y="2228850"/>
            <a:ext cx="3743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360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6E35-EB3B-9E24-A900-0A8BF4C7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목표 컨셉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7B13CF6-6BE8-2830-1381-81BA2B37B293}"/>
              </a:ext>
            </a:extLst>
          </p:cNvPr>
          <p:cNvSpPr txBox="1">
            <a:spLocks/>
          </p:cNvSpPr>
          <p:nvPr/>
        </p:nvSpPr>
        <p:spPr>
          <a:xfrm>
            <a:off x="7500937" y="1921669"/>
            <a:ext cx="427196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손으로 그린 동화 같은 아트 컨셉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꿈 속이기에 몽환적이고 비현실적인 풍경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아이들의 시각이기에  동글동글하고 부드럽게</a:t>
            </a:r>
            <a:endParaRPr lang="en-US" altLang="ko-KR" dirty="0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29E4FF4E-2A81-665A-A556-5529E09F7A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3"/>
          <a:stretch/>
        </p:blipFill>
        <p:spPr>
          <a:xfrm>
            <a:off x="681037" y="1921669"/>
            <a:ext cx="6415087" cy="3975100"/>
          </a:xfrm>
        </p:spPr>
      </p:pic>
    </p:spTree>
    <p:extLst>
      <p:ext uri="{BB962C8B-B14F-4D97-AF65-F5344CB8AC3E}">
        <p14:creationId xmlns:p14="http://schemas.microsoft.com/office/powerpoint/2010/main" val="2192317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6E35-EB3B-9E24-A900-0A8BF4C7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게임 플레이 방식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A4E25BD-3F6D-855D-0863-85380019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플레이어는 </a:t>
            </a:r>
            <a:r>
              <a:rPr lang="ko-KR" altLang="en-US" dirty="0" err="1"/>
              <a:t>곰인형</a:t>
            </a:r>
            <a:r>
              <a:rPr lang="ko-KR" altLang="en-US" dirty="0"/>
              <a:t> 시점에서 플레이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2D, </a:t>
            </a:r>
            <a:r>
              <a:rPr lang="ko-KR" altLang="en-US" dirty="0" err="1"/>
              <a:t>싱글플레이어</a:t>
            </a:r>
            <a:r>
              <a:rPr lang="en-US" altLang="ko-KR" dirty="0"/>
              <a:t>, </a:t>
            </a:r>
            <a:r>
              <a:rPr lang="ko-KR" altLang="en-US" dirty="0"/>
              <a:t>여러 미니게임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스토리 진행 </a:t>
            </a:r>
            <a:r>
              <a:rPr lang="en-US" altLang="ko-KR" dirty="0"/>
              <a:t>: </a:t>
            </a:r>
            <a:r>
              <a:rPr lang="ko-KR" altLang="en-US" dirty="0"/>
              <a:t>일러스트 </a:t>
            </a:r>
            <a:r>
              <a:rPr lang="en-US" altLang="ko-KR" dirty="0"/>
              <a:t>+ </a:t>
            </a:r>
            <a:r>
              <a:rPr lang="ko-KR" altLang="en-US" dirty="0"/>
              <a:t>애니메이션</a:t>
            </a:r>
            <a:r>
              <a:rPr lang="en-US" altLang="ko-KR" dirty="0"/>
              <a:t>(</a:t>
            </a:r>
            <a:r>
              <a:rPr lang="ko-KR" altLang="en-US" dirty="0"/>
              <a:t>느낌표 등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플레이 </a:t>
            </a:r>
            <a:r>
              <a:rPr lang="en-US" altLang="ko-KR" dirty="0"/>
              <a:t>: WASD, SPACE</a:t>
            </a:r>
            <a:r>
              <a:rPr lang="ko-KR" altLang="en-US" dirty="0"/>
              <a:t>를 이용한 플레이</a:t>
            </a:r>
            <a:r>
              <a:rPr lang="en-US" altLang="ko-KR" dirty="0"/>
              <a:t>, </a:t>
            </a:r>
            <a:r>
              <a:rPr lang="ko-KR" altLang="en-US" dirty="0"/>
              <a:t>마우스로 상호작용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지도를 통한 스테이지 이동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F093006-5054-B61E-9630-C573FD7E50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01" r="20391"/>
          <a:stretch/>
        </p:blipFill>
        <p:spPr>
          <a:xfrm>
            <a:off x="8586788" y="681037"/>
            <a:ext cx="3071813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7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E96E35-EB3B-9E24-A900-0A8BF4C76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스테이지 종류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0557276-4984-EFDC-67DF-788C66A60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281" y="2243138"/>
            <a:ext cx="5974645" cy="3360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5F5D6-D770-8127-C2B6-C0A64793310D}"/>
              </a:ext>
            </a:extLst>
          </p:cNvPr>
          <p:cNvSpPr txBox="1"/>
          <p:nvPr/>
        </p:nvSpPr>
        <p:spPr>
          <a:xfrm>
            <a:off x="8458199" y="5613291"/>
            <a:ext cx="3286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지도 참고 </a:t>
            </a:r>
            <a:r>
              <a:rPr lang="en-US" altLang="ko-KR" dirty="0"/>
              <a:t>: Tom the </a:t>
            </a:r>
            <a:r>
              <a:rPr lang="en-US" altLang="ko-KR" dirty="0" err="1"/>
              <a:t>postgirl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C7D540-F876-E315-21B8-2E2B088D31D8}"/>
              </a:ext>
            </a:extLst>
          </p:cNvPr>
          <p:cNvSpPr txBox="1"/>
          <p:nvPr/>
        </p:nvSpPr>
        <p:spPr>
          <a:xfrm>
            <a:off x="838200" y="2243138"/>
            <a:ext cx="444817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500" dirty="0"/>
              <a:t>사탕 놀이공원</a:t>
            </a:r>
            <a:endParaRPr lang="en-US" altLang="ko-KR" sz="2500" dirty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/>
              <a:t>인어공주의 바다</a:t>
            </a:r>
            <a:endParaRPr lang="en-US" altLang="ko-KR" sz="2500" dirty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/>
              <a:t>강아지 마을</a:t>
            </a:r>
            <a:endParaRPr lang="en-US" altLang="ko-KR" sz="2500" dirty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 err="1"/>
              <a:t>하늘섬</a:t>
            </a:r>
            <a:endParaRPr lang="en-US" altLang="ko-KR" sz="2500" dirty="0"/>
          </a:p>
          <a:p>
            <a:pPr marL="342900" indent="-342900">
              <a:buAutoNum type="arabicPeriod"/>
            </a:pPr>
            <a:endParaRPr lang="en-US" altLang="ko-KR" sz="2500" dirty="0"/>
          </a:p>
          <a:p>
            <a:pPr marL="342900" indent="-342900">
              <a:buAutoNum type="arabicPeriod"/>
            </a:pPr>
            <a:r>
              <a:rPr lang="ko-KR" altLang="en-US" sz="2500" dirty="0"/>
              <a:t>용암지옥</a:t>
            </a:r>
          </a:p>
        </p:txBody>
      </p:sp>
    </p:spTree>
    <p:extLst>
      <p:ext uri="{BB962C8B-B14F-4D97-AF65-F5344CB8AC3E}">
        <p14:creationId xmlns:p14="http://schemas.microsoft.com/office/powerpoint/2010/main" val="334339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9B41D-A650-AC89-9D9E-934A5EF8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사탕 나라 </a:t>
            </a:r>
            <a:r>
              <a:rPr lang="en-US" altLang="ko-KR" dirty="0"/>
              <a:t>– </a:t>
            </a:r>
            <a:r>
              <a:rPr lang="ko-KR" altLang="en-US" sz="3000" dirty="0"/>
              <a:t>움직이기 튜토리얼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D91E6-304F-FA21-4F95-9F32097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우와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내가 좋아하는 사탕나라야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!&gt;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/>
              <a:t>기본적인 움직임과 점프</a:t>
            </a:r>
            <a:r>
              <a:rPr lang="en-US" altLang="ko-KR" dirty="0"/>
              <a:t>, </a:t>
            </a:r>
            <a:r>
              <a:rPr lang="ko-KR" altLang="en-US" dirty="0"/>
              <a:t>상호작용 등 익히는 스토리</a:t>
            </a:r>
            <a:endParaRPr lang="en-US" altLang="ko-KR" dirty="0"/>
          </a:p>
          <a:p>
            <a:r>
              <a:rPr lang="ko-KR" altLang="en-US" dirty="0"/>
              <a:t>무거운 물체를 들 수 있는 곰인형과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  작은 공간을 지나갈 수 있는 소녀</a:t>
            </a:r>
            <a:r>
              <a:rPr lang="en-US" altLang="ko-KR" dirty="0"/>
              <a:t>(</a:t>
            </a:r>
            <a:r>
              <a:rPr lang="ko-KR" altLang="en-US" dirty="0"/>
              <a:t>조이</a:t>
            </a:r>
            <a:r>
              <a:rPr lang="en-US" altLang="ko-KR" dirty="0"/>
              <a:t>)</a:t>
            </a:r>
            <a:r>
              <a:rPr lang="ko-KR" altLang="en-US" dirty="0"/>
              <a:t>로 협동</a:t>
            </a:r>
            <a:endParaRPr lang="en-US" altLang="ko-KR" dirty="0"/>
          </a:p>
          <a:p>
            <a:r>
              <a:rPr lang="ko-KR" altLang="en-US" dirty="0"/>
              <a:t>언덕 위 상점 구경하기</a:t>
            </a:r>
            <a:r>
              <a:rPr lang="en-US" altLang="ko-KR" dirty="0"/>
              <a:t>(</a:t>
            </a:r>
            <a:r>
              <a:rPr lang="ko-KR" altLang="en-US" dirty="0"/>
              <a:t>갑옷 확인 가능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길이 </a:t>
            </a:r>
            <a:r>
              <a:rPr lang="ko-KR" altLang="en-US" dirty="0" err="1"/>
              <a:t>끊겨있는</a:t>
            </a:r>
            <a:r>
              <a:rPr lang="ko-KR" altLang="en-US" dirty="0"/>
              <a:t> 곳에서 상호작용을 통해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사탕 나라 완료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62AB55-4A20-3501-CF70-5D38D351222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7650" y="3800475"/>
            <a:ext cx="40386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70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9B41D-A650-AC89-9D9E-934A5EF8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인어공주의 바다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D91E6-304F-FA21-4F95-9F32097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물고기 친구들을 구해줘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!&gt;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/>
              <a:t>바다 속 상어를 피해 쓰레기 모으기</a:t>
            </a:r>
            <a:endParaRPr lang="en-US" altLang="ko-KR" dirty="0"/>
          </a:p>
          <a:p>
            <a:r>
              <a:rPr lang="en-US" altLang="ko-KR" dirty="0"/>
              <a:t>WASD</a:t>
            </a:r>
            <a:r>
              <a:rPr lang="ko-KR" altLang="en-US" dirty="0"/>
              <a:t>키 사용으로 화면 상하좌우로 이동하여 쓰레기 줍기</a:t>
            </a:r>
            <a:endParaRPr lang="en-US" altLang="ko-KR" dirty="0"/>
          </a:p>
          <a:p>
            <a:r>
              <a:rPr lang="ko-KR" altLang="en-US" dirty="0"/>
              <a:t>총 </a:t>
            </a:r>
            <a:r>
              <a:rPr lang="en-US" altLang="ko-KR" dirty="0"/>
              <a:t>3</a:t>
            </a:r>
            <a:r>
              <a:rPr lang="ko-KR" altLang="en-US" dirty="0"/>
              <a:t>라운드 구성으로 점점 상어가 </a:t>
            </a:r>
            <a:r>
              <a:rPr lang="ko-KR" altLang="en-US" dirty="0" err="1"/>
              <a:t>많아짐</a:t>
            </a:r>
            <a:endParaRPr lang="en-US" altLang="ko-KR" dirty="0"/>
          </a:p>
          <a:p>
            <a:r>
              <a:rPr lang="ko-KR" altLang="en-US" dirty="0"/>
              <a:t>라운드 수 만큼의 쓰레기 봉투를 </a:t>
            </a:r>
            <a:r>
              <a:rPr lang="ko-KR" altLang="en-US" dirty="0" err="1"/>
              <a:t>채워야함</a:t>
            </a:r>
            <a:endParaRPr lang="en-US" altLang="ko-KR" dirty="0"/>
          </a:p>
          <a:p>
            <a:r>
              <a:rPr lang="ko-KR" altLang="en-US" dirty="0"/>
              <a:t>쓰레기 봉투를 채운 뒤 하단 조이에게 전달하기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6DA4E1-5224-31D3-FCDE-8EF42432B7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613" y="356394"/>
            <a:ext cx="4205288" cy="280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382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C9B41D-A650-AC89-9D9E-934A5EF8B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강아지 타운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BD91E6-304F-FA21-4F95-9F320979C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우리가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찾고있는게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뭔지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</a:rPr>
              <a:t> 모르겠어 </a:t>
            </a:r>
            <a:r>
              <a:rPr lang="ko-KR" altLang="en-US" dirty="0" err="1">
                <a:solidFill>
                  <a:schemeClr val="accent1">
                    <a:lumMod val="75000"/>
                  </a:schemeClr>
                </a:solidFill>
              </a:rPr>
              <a:t>찾아주겠니</a:t>
            </a: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?&gt;</a:t>
            </a: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ko-KR" altLang="en-US" dirty="0"/>
              <a:t>강아지들이 내는 수수께끼 맞추기</a:t>
            </a:r>
            <a:endParaRPr lang="en-US" altLang="ko-KR" dirty="0"/>
          </a:p>
          <a:p>
            <a:r>
              <a:rPr lang="en-US" altLang="ko-KR" dirty="0"/>
              <a:t>Ex)</a:t>
            </a:r>
            <a:r>
              <a:rPr lang="ko-KR" altLang="en-US" dirty="0"/>
              <a:t> 무슨 냄새가 났어</a:t>
            </a:r>
            <a:r>
              <a:rPr lang="en-US" altLang="ko-KR" dirty="0"/>
              <a:t>!, </a:t>
            </a:r>
            <a:r>
              <a:rPr lang="ko-KR" altLang="en-US" dirty="0"/>
              <a:t>먹을 수 없는 거였어</a:t>
            </a:r>
            <a:r>
              <a:rPr lang="en-US" altLang="ko-KR" dirty="0"/>
              <a:t>, </a:t>
            </a:r>
            <a:r>
              <a:rPr lang="ko-KR" altLang="en-US" dirty="0"/>
              <a:t>빨간색이야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수수께끼를 통해 정답 유추 후 마을에서 찾아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</a:t>
            </a:r>
            <a:r>
              <a:rPr lang="ko-KR" altLang="en-US" dirty="0"/>
              <a:t>강아지 왕에게 </a:t>
            </a:r>
            <a:r>
              <a:rPr lang="ko-KR" altLang="en-US" dirty="0" err="1"/>
              <a:t>갖다주기</a:t>
            </a:r>
            <a:endParaRPr lang="en-US" altLang="ko-KR" dirty="0"/>
          </a:p>
          <a:p>
            <a:r>
              <a:rPr lang="ko-KR" altLang="en-US" dirty="0"/>
              <a:t>조이에게 말 걸을 시 지금까지의 단서들 </a:t>
            </a:r>
            <a:r>
              <a:rPr lang="ko-KR" altLang="en-US" dirty="0" err="1"/>
              <a:t>말해줌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우리 마을은 저쪽으로 나가면 돼</a:t>
            </a:r>
            <a:r>
              <a:rPr lang="en-US" altLang="ko-KR" dirty="0"/>
              <a:t>! </a:t>
            </a:r>
            <a:r>
              <a:rPr lang="ko-KR" altLang="en-US" dirty="0"/>
              <a:t>커다란 </a:t>
            </a:r>
            <a:r>
              <a:rPr lang="ko-KR" altLang="en-US" dirty="0" err="1"/>
              <a:t>트램폴린이</a:t>
            </a:r>
            <a:r>
              <a:rPr lang="ko-KR" altLang="en-US" dirty="0"/>
              <a:t> 보이는 그림화면을 보여주며 끝 </a:t>
            </a:r>
            <a:r>
              <a:rPr lang="en-US" altLang="ko-KR" dirty="0"/>
              <a:t>–</a:t>
            </a:r>
            <a:r>
              <a:rPr lang="ko-KR" altLang="en-US" dirty="0"/>
              <a:t> 지도에서 </a:t>
            </a:r>
            <a:r>
              <a:rPr lang="ko-KR" altLang="en-US" dirty="0" err="1"/>
              <a:t>트램폴린을</a:t>
            </a:r>
            <a:r>
              <a:rPr lang="ko-KR" altLang="en-US" dirty="0"/>
              <a:t> 이용하여 이동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021975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진홍색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</TotalTime>
  <Words>519</Words>
  <Application>Microsoft Office PowerPoint</Application>
  <PresentationFormat>와이드스크린</PresentationFormat>
  <Paragraphs>113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Joy</vt:lpstr>
      <vt:lpstr>목차</vt:lpstr>
      <vt:lpstr>스토리</vt:lpstr>
      <vt:lpstr>게임 목표 컨셉</vt:lpstr>
      <vt:lpstr>게임 플레이 방식</vt:lpstr>
      <vt:lpstr>스테이지 종류</vt:lpstr>
      <vt:lpstr>1. 사탕 나라 – 움직이기 튜토리얼</vt:lpstr>
      <vt:lpstr>2. 인어공주의 바다</vt:lpstr>
      <vt:lpstr>3. 강아지 타운</vt:lpstr>
      <vt:lpstr>4. 둥둥 하늘섬</vt:lpstr>
      <vt:lpstr>1+. 녹아내린 사탕 나라</vt:lpstr>
      <vt:lpstr>3+. 고양이 침입자</vt:lpstr>
      <vt:lpstr>5. 용암세상</vt:lpstr>
      <vt:lpstr>엔딩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Joy</dc:title>
  <dc:creator>Admin</dc:creator>
  <cp:lastModifiedBy>Admin</cp:lastModifiedBy>
  <cp:revision>10</cp:revision>
  <dcterms:created xsi:type="dcterms:W3CDTF">2024-09-03T08:47:47Z</dcterms:created>
  <dcterms:modified xsi:type="dcterms:W3CDTF">2024-10-31T08:38:15Z</dcterms:modified>
</cp:coreProperties>
</file>