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6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D0EC0-3BB1-95DA-D064-61D26B032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5CB263-BB8A-718C-3E09-7B9D5381A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5799-8B0D-D542-5B81-6D4C2D0B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23013-F6E0-1957-A2AC-5B3EFE48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4CA12-CA8D-8789-512A-07BEB8B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0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FD316-7C81-6B4E-854E-73DCA0F0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CA8897-6CC9-B788-F16D-1760BD69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502BC-2017-27F9-F134-38860A8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48CAD-99A5-E9C3-5D4B-187F4330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CACBF-BAAC-4783-6886-14BD2EAD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BA8E7-E27D-CC21-6B7E-D4FEDFE28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44B9B-20D8-E775-5A5D-2DE9787BC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F68A0-0AC6-3416-CB75-5C224143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41957-06EF-8A71-DEA5-7422069D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847B3-BCB3-09C8-26A3-1C939108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3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06BEB-845D-D803-E211-E7E6165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B515B-1C5B-A10C-2A89-87DF77AD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E7A6-C0F8-300F-BF51-DF3742B5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9B129-48BF-DCF7-768A-1C25ACA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F83D6-1EF3-B204-7B4D-C8535394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9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A95F7-39B3-8BE2-27F0-65D693B5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C687A-FB89-4A48-71FD-B2046C39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01A53-E656-671E-C274-72D73590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3A9B3-CC38-BFD1-9D61-EF520C04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CC0A0-070A-F775-2FB0-35E65687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0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786BA-0E0C-5ED5-1098-FF96BA6B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A704E-3420-D960-AAC0-60773D6A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B1020-DBFE-E2CB-B47A-BFEFFE595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BEE8B-F1FE-360C-F519-35A438FF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EB784-3689-9BEB-769E-BD5A6E08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BACE5-7E94-DA93-6BAA-D4266893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8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C3F49-04BE-E2A6-8F13-B8F5F90C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579FC-BF8F-99B2-C20A-B9009D9B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3598B-FD81-2B77-547F-3695C50D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D1CD36-065E-CE89-1071-E586A816A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92DCC-4242-483B-DA3B-BCF3B223C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B3397A-F38C-D491-9480-B0F25039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B50A47-A3DD-CEF4-7A9C-23861384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9742A3-5A62-4A87-6389-C938C769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3EC8D-B785-278B-C3C7-F530B309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389C6B-A46A-91FB-DB2A-69F62B27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AFB19-77A3-3A8F-809F-14C777B1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71C9F6-15FD-C8D4-1946-7BC07C5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1BB8BC-8F25-9B35-44BD-E3F0420E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C2D22-EF63-A5F9-FAFA-3E972C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89FD5-F549-F378-CDB8-8C4F19E1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3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A9EE8-5803-E188-3942-029D19F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F3254-2C8B-43E4-F5BB-3978CE33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2D6C81-884F-923C-4637-10401BE58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05F80-E5CE-4FB1-5531-4BB4A5A6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E1BF5-2F94-36D3-E0D1-36611D37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A84A2-9227-7A82-E222-36AA41A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2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D81A-BAC4-9FED-C8B4-63BF828F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7FAE8E-BDFD-4368-470C-00B40411F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A18DF-6A2E-A2A9-207F-D70A7D29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ACC1E-DC1E-B6EA-CB5F-75204ED2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62CC9-8910-C1D5-6309-63660F80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B407A-355E-9C63-04F8-4822A29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E4C7F-9125-02A5-53D8-AA12254C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4A20F-A639-1A58-F22D-C29D8973D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3052C-90D4-F209-F8E8-E771EB86D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45D0-7390-4CAC-A2F1-12D0D589173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B81B4-AB3A-A16D-DD69-B722D1431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98457-73DE-0E75-C2CD-F08C79742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E088-00FF-44BB-A943-9AA3C1A38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7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BF419-4C09-0A1F-2C95-52CA23A47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내꿈은</a:t>
            </a:r>
            <a:r>
              <a:rPr lang="ko-KR" altLang="en-US" dirty="0"/>
              <a:t> </a:t>
            </a:r>
            <a:r>
              <a:rPr lang="ko-KR" altLang="en-US" dirty="0" err="1"/>
              <a:t>과학왕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7BF79-8F69-9A7A-FE44-33E1D7328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6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7DE08-6997-F872-EA83-6E3552BF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주요 시스템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DD1DA-E1F2-4BBE-EA28-23FA0373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퀴즈 컨텐츠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예제를 주어 플레이어가 풀 수 있도록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55FED8-0F63-055E-E7D2-AF90D2F3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2722"/>
            <a:ext cx="5066210" cy="29450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333D64-E6FA-049A-6765-F09C1A9B8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86"/>
          <a:stretch/>
        </p:blipFill>
        <p:spPr>
          <a:xfrm>
            <a:off x="7252063" y="3092722"/>
            <a:ext cx="4230189" cy="296269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9B17002-67E9-227A-69D2-3B3FC74D6213}"/>
              </a:ext>
            </a:extLst>
          </p:cNvPr>
          <p:cNvCxnSpPr>
            <a:cxnSpLocks/>
          </p:cNvCxnSpPr>
          <p:nvPr/>
        </p:nvCxnSpPr>
        <p:spPr>
          <a:xfrm>
            <a:off x="5904410" y="4702629"/>
            <a:ext cx="134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7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6625D-858E-312E-D293-68729740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B00C-5454-8400-7872-26C5EC00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게임 개발 일정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2025.01.02 – 2025.02.10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게임 개발 구성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강지혜</a:t>
            </a:r>
            <a:r>
              <a:rPr lang="en-US" altLang="ko-KR" dirty="0"/>
              <a:t>, </a:t>
            </a:r>
            <a:r>
              <a:rPr lang="ko-KR" altLang="en-US" dirty="0"/>
              <a:t>김영찬</a:t>
            </a:r>
            <a:r>
              <a:rPr lang="en-US" altLang="ko-KR" dirty="0"/>
              <a:t>, </a:t>
            </a:r>
            <a:r>
              <a:rPr lang="ko-KR" altLang="en-US" dirty="0"/>
              <a:t>김희정</a:t>
            </a:r>
            <a:r>
              <a:rPr lang="en-US" altLang="ko-KR" dirty="0"/>
              <a:t>, </a:t>
            </a:r>
            <a:r>
              <a:rPr lang="ko-KR" altLang="en-US" dirty="0"/>
              <a:t>임효천</a:t>
            </a:r>
            <a:r>
              <a:rPr lang="en-US" altLang="ko-KR" dirty="0"/>
              <a:t>, </a:t>
            </a:r>
            <a:r>
              <a:rPr lang="ko-KR" altLang="en-US" dirty="0"/>
              <a:t>전소현</a:t>
            </a:r>
            <a:r>
              <a:rPr lang="en-US" altLang="ko-KR" dirty="0"/>
              <a:t>,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/>
              <a:t>차용진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47F6-8B3A-2CC5-A2F4-4613AB39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FEB39-8DA1-303B-4C4C-0C052107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게임 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 캐릭터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 구성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주요 시스템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 상세</a:t>
            </a:r>
          </a:p>
        </p:txBody>
      </p:sp>
    </p:spTree>
    <p:extLst>
      <p:ext uri="{BB962C8B-B14F-4D97-AF65-F5344CB8AC3E}">
        <p14:creationId xmlns:p14="http://schemas.microsoft.com/office/powerpoint/2010/main" val="26075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9F7BB-606A-795E-7F27-7762473D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2F3A459-7C04-412A-7A1F-D35E708A6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816914"/>
              </p:ext>
            </p:extLst>
          </p:nvPr>
        </p:nvGraphicFramePr>
        <p:xfrm>
          <a:off x="838200" y="1825625"/>
          <a:ext cx="10515597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320">
                  <a:extLst>
                    <a:ext uri="{9D8B030D-6E8A-4147-A177-3AD203B41FA5}">
                      <a16:colId xmlns:a16="http://schemas.microsoft.com/office/drawing/2014/main" val="3752058388"/>
                    </a:ext>
                  </a:extLst>
                </a:gridCol>
                <a:gridCol w="5721531">
                  <a:extLst>
                    <a:ext uri="{9D8B030D-6E8A-4147-A177-3AD203B41FA5}">
                      <a16:colId xmlns:a16="http://schemas.microsoft.com/office/drawing/2014/main" val="2550876739"/>
                    </a:ext>
                  </a:extLst>
                </a:gridCol>
                <a:gridCol w="2614746">
                  <a:extLst>
                    <a:ext uri="{9D8B030D-6E8A-4147-A177-3AD203B41FA5}">
                      <a16:colId xmlns:a16="http://schemas.microsoft.com/office/drawing/2014/main" val="253158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7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제목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내꿈은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과학왕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시뮬레이션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6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주인공 김철수는 한국의 고등학생으로 새 학기 과학 수행평가를 진행하는 전개입니다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9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시놉시스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새학기</a:t>
                      </a:r>
                      <a:r>
                        <a:rPr lang="ko-KR" altLang="en-US" dirty="0"/>
                        <a:t> 결석으로 인해 결석한 철수는 과학선생님과 단 둘이 보충 수업을 하며 수행평가를 진행합니다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선생님의 이론 설명에 맞게 실습을 </a:t>
                      </a:r>
                      <a:r>
                        <a:rPr lang="ko-KR" altLang="en-US" dirty="0" err="1"/>
                        <a:t>해야하고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선생님이 내준 퀴즈를 </a:t>
                      </a:r>
                      <a:r>
                        <a:rPr lang="ko-KR" altLang="en-US" dirty="0" err="1"/>
                        <a:t>맞춰야합니다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81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81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CB259-72A5-10E9-ECD0-80714E26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캐릭터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591857-F3CE-A45D-1AF5-6520DF6EA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316756"/>
              </p:ext>
            </p:extLst>
          </p:nvPr>
        </p:nvGraphicFramePr>
        <p:xfrm>
          <a:off x="838200" y="1825625"/>
          <a:ext cx="10515597" cy="39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697">
                  <a:extLst>
                    <a:ext uri="{9D8B030D-6E8A-4147-A177-3AD203B41FA5}">
                      <a16:colId xmlns:a16="http://schemas.microsoft.com/office/drawing/2014/main" val="873025970"/>
                    </a:ext>
                  </a:extLst>
                </a:gridCol>
                <a:gridCol w="5564777">
                  <a:extLst>
                    <a:ext uri="{9D8B030D-6E8A-4147-A177-3AD203B41FA5}">
                      <a16:colId xmlns:a16="http://schemas.microsoft.com/office/drawing/2014/main" val="1601491149"/>
                    </a:ext>
                  </a:extLst>
                </a:gridCol>
                <a:gridCol w="2693123">
                  <a:extLst>
                    <a:ext uri="{9D8B030D-6E8A-4147-A177-3AD203B41FA5}">
                      <a16:colId xmlns:a16="http://schemas.microsoft.com/office/drawing/2014/main" val="1751253844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 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2500"/>
                  </a:ext>
                </a:extLst>
              </a:tr>
              <a:tr h="3407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김철수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학교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하늘고등학교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학년</a:t>
                      </a:r>
                      <a:r>
                        <a:rPr lang="en-US" altLang="ko-KR" dirty="0"/>
                        <a:t>: 2</a:t>
                      </a:r>
                      <a:r>
                        <a:rPr lang="ko-KR" altLang="en-US" dirty="0"/>
                        <a:t>학년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좋아하는 수업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과학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8081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630A5CB-0343-BC3E-40AC-3D7B8EDF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5605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CB259-72A5-10E9-ECD0-80714E26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캐릭터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591857-F3CE-A45D-1AF5-6520DF6EA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262377"/>
              </p:ext>
            </p:extLst>
          </p:nvPr>
        </p:nvGraphicFramePr>
        <p:xfrm>
          <a:off x="838200" y="1825625"/>
          <a:ext cx="10515597" cy="39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697">
                  <a:extLst>
                    <a:ext uri="{9D8B030D-6E8A-4147-A177-3AD203B41FA5}">
                      <a16:colId xmlns:a16="http://schemas.microsoft.com/office/drawing/2014/main" val="873025970"/>
                    </a:ext>
                  </a:extLst>
                </a:gridCol>
                <a:gridCol w="5564777">
                  <a:extLst>
                    <a:ext uri="{9D8B030D-6E8A-4147-A177-3AD203B41FA5}">
                      <a16:colId xmlns:a16="http://schemas.microsoft.com/office/drawing/2014/main" val="1601491149"/>
                    </a:ext>
                  </a:extLst>
                </a:gridCol>
                <a:gridCol w="2693123">
                  <a:extLst>
                    <a:ext uri="{9D8B030D-6E8A-4147-A177-3AD203B41FA5}">
                      <a16:colId xmlns:a16="http://schemas.microsoft.com/office/drawing/2014/main" val="1751253844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npc</a:t>
                      </a:r>
                      <a:r>
                        <a:rPr lang="ko-KR" altLang="en-US" dirty="0"/>
                        <a:t>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 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2500"/>
                  </a:ext>
                </a:extLst>
              </a:tr>
              <a:tr h="3407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선생님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역할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아이들의 보충수업을 맡는 로봇 선생님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8081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8EBD880-695D-9539-0D94-4E69B6F81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22" y="2534194"/>
            <a:ext cx="4565469" cy="30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4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2AC7-AA86-2A4B-5288-D2ECE463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게임구성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476AD6-7AD9-10F0-1704-E0DE947E948E}"/>
              </a:ext>
            </a:extLst>
          </p:cNvPr>
          <p:cNvSpPr/>
          <p:nvPr/>
        </p:nvSpPr>
        <p:spPr>
          <a:xfrm>
            <a:off x="1058091" y="1915885"/>
            <a:ext cx="1567543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23B5D6-2EBF-0760-D670-A7CEF05FC83B}"/>
              </a:ext>
            </a:extLst>
          </p:cNvPr>
          <p:cNvSpPr/>
          <p:nvPr/>
        </p:nvSpPr>
        <p:spPr>
          <a:xfrm>
            <a:off x="3391988" y="1915885"/>
            <a:ext cx="1567543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1CC59F-1AF5-D81B-71AA-65A4FD256EC3}"/>
              </a:ext>
            </a:extLst>
          </p:cNvPr>
          <p:cNvSpPr/>
          <p:nvPr/>
        </p:nvSpPr>
        <p:spPr>
          <a:xfrm>
            <a:off x="5725885" y="1915885"/>
            <a:ext cx="1567543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메뉴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80052F-2757-BD3B-8C33-A4BB34B56DB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25634" y="2294708"/>
            <a:ext cx="766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4548B1-ADD5-CBF7-ACE9-1B878676BBD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959531" y="2294708"/>
            <a:ext cx="766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063BBFF-B42A-C4D9-D1CA-EBE4C16282CB}"/>
              </a:ext>
            </a:extLst>
          </p:cNvPr>
          <p:cNvSpPr/>
          <p:nvPr/>
        </p:nvSpPr>
        <p:spPr>
          <a:xfrm>
            <a:off x="1058090" y="4079965"/>
            <a:ext cx="1567543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이론 설명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BA2B33-37A6-8CA7-1A6C-ECA1F6B4DD34}"/>
              </a:ext>
            </a:extLst>
          </p:cNvPr>
          <p:cNvSpPr/>
          <p:nvPr/>
        </p:nvSpPr>
        <p:spPr>
          <a:xfrm>
            <a:off x="5194660" y="4079965"/>
            <a:ext cx="1567543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과제 설명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416B0CB-1865-492B-F4B5-5457B3823192}"/>
              </a:ext>
            </a:extLst>
          </p:cNvPr>
          <p:cNvSpPr/>
          <p:nvPr/>
        </p:nvSpPr>
        <p:spPr>
          <a:xfrm>
            <a:off x="3087187" y="4084319"/>
            <a:ext cx="1567543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이론 실습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0F870F-EDD0-3D07-C657-067CEAB91C03}"/>
              </a:ext>
            </a:extLst>
          </p:cNvPr>
          <p:cNvSpPr/>
          <p:nvPr/>
        </p:nvSpPr>
        <p:spPr>
          <a:xfrm>
            <a:off x="7219404" y="4079965"/>
            <a:ext cx="1567543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과제 실습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D2B7B3-8071-7ECB-7F34-1247E7F9EE36}"/>
              </a:ext>
            </a:extLst>
          </p:cNvPr>
          <p:cNvCxnSpPr>
            <a:cxnSpLocks/>
          </p:cNvCxnSpPr>
          <p:nvPr/>
        </p:nvCxnSpPr>
        <p:spPr>
          <a:xfrm>
            <a:off x="2699656" y="4458788"/>
            <a:ext cx="3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CBD954-2295-1BE8-9C62-B3E8A12F063A}"/>
              </a:ext>
            </a:extLst>
          </p:cNvPr>
          <p:cNvCxnSpPr>
            <a:cxnSpLocks/>
          </p:cNvCxnSpPr>
          <p:nvPr/>
        </p:nvCxnSpPr>
        <p:spPr>
          <a:xfrm>
            <a:off x="4787535" y="4458788"/>
            <a:ext cx="3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342A97-9B97-052C-455F-0F8468F5B849}"/>
              </a:ext>
            </a:extLst>
          </p:cNvPr>
          <p:cNvCxnSpPr>
            <a:cxnSpLocks/>
          </p:cNvCxnSpPr>
          <p:nvPr/>
        </p:nvCxnSpPr>
        <p:spPr>
          <a:xfrm>
            <a:off x="6836226" y="4458788"/>
            <a:ext cx="3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AB75D-4FE7-BC08-4E5F-C03C74EA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주요 시스템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4CFEA-18F8-C6C0-EBA9-38E51954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수업 컨텐츠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학교 수업을 </a:t>
            </a:r>
            <a:r>
              <a:rPr lang="en-US" altLang="ko-KR" dirty="0"/>
              <a:t>VR</a:t>
            </a:r>
            <a:r>
              <a:rPr lang="ko-KR" altLang="en-US" dirty="0"/>
              <a:t>을 통해 구성한다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선생님 강의를 다이얼로그 시스템으로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DB2DC097-7798-6B6F-C448-9E6DA3BF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12" y="3520440"/>
            <a:ext cx="4943185" cy="30729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DA56CF-3E24-7D33-98E8-9D5644CA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505" y="3528317"/>
            <a:ext cx="4783183" cy="30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1E18E-9F77-2549-CB26-D9B1E556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주요 시스템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BE155-198A-B23C-A8CF-4EDF19E3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다이얼로그 시스템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수업 강의 및 </a:t>
            </a:r>
            <a:r>
              <a:rPr lang="en-US" altLang="ko-KR" dirty="0" err="1"/>
              <a:t>npc</a:t>
            </a:r>
            <a:r>
              <a:rPr lang="ko-KR" altLang="en-US" dirty="0"/>
              <a:t>와의 대화를 통한 진행</a:t>
            </a:r>
          </a:p>
        </p:txBody>
      </p:sp>
      <p:pic>
        <p:nvPicPr>
          <p:cNvPr id="4" name="내용 개체 틀 7">
            <a:extLst>
              <a:ext uri="{FF2B5EF4-FFF2-40B4-BE49-F238E27FC236}">
                <a16:creationId xmlns:a16="http://schemas.microsoft.com/office/drawing/2014/main" id="{62A46D83-6F8F-4E1C-72E8-0F389DA7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564"/>
            <a:ext cx="4329173" cy="28083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02B139-E021-0943-30BC-33D1F16E8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69" y="3337191"/>
            <a:ext cx="4441531" cy="28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D09F7-A8F8-5923-DD02-0CDA5A9F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주요 시스템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F078F-3C6C-D0DB-D85A-79F2894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아이템 상호작용 시스템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게임에 필요한 아이템에 상호작용하여 쥐고 움직일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E9F4D3-84FC-D25D-550E-73FF20B2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59059"/>
            <a:ext cx="5487538" cy="2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212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내꿈은 과학왕</vt:lpstr>
      <vt:lpstr>목차</vt:lpstr>
      <vt:lpstr>게임소개</vt:lpstr>
      <vt:lpstr>게임 캐릭터</vt:lpstr>
      <vt:lpstr>게임 캐릭터</vt:lpstr>
      <vt:lpstr>게임구성</vt:lpstr>
      <vt:lpstr>게임 주요 시스템 컨텐츠</vt:lpstr>
      <vt:lpstr>게임 주요 시스템 컨텐츠</vt:lpstr>
      <vt:lpstr>게임 주요 시스템 컨텐츠</vt:lpstr>
      <vt:lpstr>게임 주요 시스템 컨텐츠</vt:lpstr>
      <vt:lpstr>프로젝트 진행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유나야 학교가자</dc:title>
  <dc:creator>Admin</dc:creator>
  <cp:lastModifiedBy>Admin</cp:lastModifiedBy>
  <cp:revision>6</cp:revision>
  <dcterms:created xsi:type="dcterms:W3CDTF">2025-01-17T01:28:29Z</dcterms:created>
  <dcterms:modified xsi:type="dcterms:W3CDTF">2025-01-17T04:33:06Z</dcterms:modified>
</cp:coreProperties>
</file>