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58" r:id="rId10"/>
  </p:sldMasterIdLst>
  <p:notesMasterIdLst>
    <p:notesMasterId r:id="rId12"/>
  </p:notesMasterIdLst>
  <p:sldIdLst>
    <p:sldId id="1715" r:id="rId14"/>
    <p:sldId id="1727" r:id="rId16"/>
  </p:sldIdLst>
  <p:sldSz cx="9144000" cy="6858000"/>
  <p:notesSz cx="6858000" cy="9144000"/>
  <p:defaultTextStyle>
    <a:defPPr>
      <a:defRPr lang="ko-KR"/>
    </a:defPPr>
    <a:lvl1pPr marL="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latinLnBrk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0">
          <p15:clr>
            <a:srgbClr val="A4A3A4"/>
          </p15:clr>
        </p15:guide>
        <p15:guide id="2" pos="2879" userDrawn="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1" snapToObjects="1">
      <p:cViewPr varScale="1">
        <p:scale>
          <a:sx n="108" d="100"/>
          <a:sy n="108" d="100"/>
        </p:scale>
        <p:origin x="984" y="9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10" Type="http://schemas.openxmlformats.org/officeDocument/2006/relationships/slideMaster" Target="slideMasters/slideMaster1.xml"></Relationship><Relationship Id="rId11" Type="http://schemas.openxmlformats.org/officeDocument/2006/relationships/theme" Target="theme/theme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6" Type="http://schemas.openxmlformats.org/officeDocument/2006/relationships/slide" Target="slides/slide2.xml"></Relationship><Relationship Id="rId18" Type="http://schemas.openxmlformats.org/officeDocument/2006/relationships/viewProps" Target="viewProps.xml"></Relationship><Relationship Id="rId19" Type="http://schemas.openxmlformats.org/officeDocument/2006/relationships/presProps" Target="presProps.xml"></Relationship></Relationships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2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BBEAA5-FC82-4A21-A882-6E1E9036A200}" type="datetimeFigureOut">
              <a:rPr lang="ko-KR" altLang="en-US" smtClean="0"/>
              <a:t>2019-10-04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31EC76-8FCC-43B6-BD9C-CCD639365C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636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1.xml"></Relationship></Relationships>
</file>

<file path=ppt/notesSlides/_rels/notesSlide2.xml.rels><?xml version="1.0" encoding="UTF-8"?>
<Relationships xmlns="http://schemas.openxmlformats.org/package/2006/relationships"><Relationship Id="rId1" Type="http://schemas.openxmlformats.org/officeDocument/2006/relationships/notesMaster" Target="../notesMasters/notesMaster1.xml"></Relationship><Relationship Id="rId2" Type="http://schemas.openxmlformats.org/officeDocument/2006/relationships/slide" Target="../slides/slide2.xml"></Relationship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2010.7. data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98BA0C-7778-40CB-9F43-9459B3FAC40D}" type="slidenum">
              <a:rPr lang="ko-KR" altLang="en-US" smtClean="0">
                <a:solidFill>
                  <a:prstClr val="black"/>
                </a:solidFill>
              </a:rPr>
              <a:pPr/>
              <a:t>14</a:t>
            </a:fld>
            <a:endParaRPr lang="ko-KR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717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1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1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1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1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1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2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10/4/2019</a:t>
            </a:fld>
            <a:endParaRPr/>
          </a:p>
        </p:txBody>
      </p:sp>
      <p:sp>
        <p:nvSpPr>
          <p:cNvPr id="4" name="layout2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2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2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layout3_shape1"/>
          <p:cNvCxnSpPr/>
          <p:nvPr/>
        </p:nvCxnSpPr>
        <p:spPr>
          <a:xfrm>
            <a:off x="364803" y="3434686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layout3_shape2"/>
          <p:cNvCxnSpPr/>
          <p:nvPr/>
        </p:nvCxnSpPr>
        <p:spPr>
          <a:xfrm>
            <a:off x="364803" y="3989119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layout3_shape3"/>
          <p:cNvCxnSpPr/>
          <p:nvPr/>
        </p:nvCxnSpPr>
        <p:spPr>
          <a:xfrm>
            <a:off x="364803" y="4299115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layout3_shape4"/>
          <p:cNvCxnSpPr/>
          <p:nvPr/>
        </p:nvCxnSpPr>
        <p:spPr>
          <a:xfrm>
            <a:off x="364803" y="4611730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layout3_shape5"/>
          <p:cNvCxnSpPr/>
          <p:nvPr/>
        </p:nvCxnSpPr>
        <p:spPr>
          <a:xfrm>
            <a:off x="364803" y="4923517"/>
            <a:ext cx="1592585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layout3_shape6"/>
          <p:cNvSpPr>
            <a:spLocks noGrp="1"/>
          </p:cNvSpPr>
          <p:nvPr>
            <p:ph type="body" sz="half" idx="2"/>
          </p:nvPr>
        </p:nvSpPr>
        <p:spPr>
          <a:xfrm>
            <a:off x="312059" y="246743"/>
            <a:ext cx="8338457" cy="185147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5400" b="1" spc="-250" baseline="0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제목을</a:t>
            </a:r>
            <a:r>
              <a:rPr lang="en-US" altLang="en-US"/>
              <a:t> </a:t>
            </a:r>
            <a:r>
              <a:rPr lang="ko-KR" altLang="en-US"/>
              <a:t>입력하세요</a:t>
            </a:r>
            <a:endParaRPr/>
          </a:p>
          <a:p>
            <a:pPr lvl="0"/>
            <a:endParaRPr/>
          </a:p>
        </p:txBody>
      </p:sp>
      <p:sp>
        <p:nvSpPr>
          <p:cNvPr id="9" name="layout3_shape7"/>
          <p:cNvSpPr>
            <a:spLocks noGrp="1"/>
          </p:cNvSpPr>
          <p:nvPr>
            <p:ph type="title"/>
          </p:nvPr>
        </p:nvSpPr>
        <p:spPr>
          <a:xfrm>
            <a:off x="268519" y="4005064"/>
            <a:ext cx="8418281" cy="304826"/>
          </a:xfrm>
          <a:prstGeom prst="rect">
            <a:avLst/>
          </a:prstGeom>
        </p:spPr>
        <p:txBody>
          <a:bodyPr anchor="t"/>
          <a:lstStyle>
            <a:lvl1pPr algn="l">
              <a:buNone/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4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10/4/2019</a:t>
            </a:fld>
            <a:endParaRPr/>
          </a:p>
        </p:txBody>
      </p:sp>
      <p:sp>
        <p:nvSpPr>
          <p:cNvPr id="4" name="layout4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4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4_shape4"/>
          <p:cNvCxnSpPr/>
          <p:nvPr/>
        </p:nvCxnSpPr>
        <p:spPr>
          <a:xfrm>
            <a:off x="364803" y="547859"/>
            <a:ext cx="8406000" cy="0"/>
          </a:xfrm>
          <a:prstGeom prst="line">
            <a:avLst/>
          </a:prstGeom>
          <a:ln w="31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layout4_shape5"/>
          <p:cNvSpPr>
            <a:spLocks noGrp="1"/>
          </p:cNvSpPr>
          <p:nvPr>
            <p:ph type="title"/>
          </p:nvPr>
        </p:nvSpPr>
        <p:spPr>
          <a:xfrm>
            <a:off x="368300" y="571500"/>
            <a:ext cx="8394700" cy="846138"/>
          </a:xfrm>
          <a:prstGeom prst="rect">
            <a:avLst/>
          </a:prstGeom>
        </p:spPr>
        <p:txBody>
          <a:bodyPr/>
          <a:lstStyle>
            <a:lvl1pPr algn="l">
              <a:defRPr sz="4000" b="1">
                <a:solidFill>
                  <a:schemeClr val="accent4">
                    <a:lumMod val="50000"/>
                  </a:schemeClr>
                </a:solidFill>
                <a:latin typeface="나눔고딕"/>
                <a:ea typeface="나눔고딕"/>
              </a:defRPr>
            </a:lvl1pPr>
          </a:lstStyle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8" name="layout4_shape6"/>
          <p:cNvSpPr>
            <a:spLocks noGrp="1"/>
          </p:cNvSpPr>
          <p:nvPr>
            <p:ph idx="1"/>
          </p:nvPr>
        </p:nvSpPr>
        <p:spPr>
          <a:xfrm>
            <a:off x="368300" y="1574801"/>
            <a:ext cx="1905000" cy="317499"/>
          </a:xfrm>
          <a:prstGeom prst="rect">
            <a:avLst/>
          </a:prstGeom>
        </p:spPr>
        <p:txBody>
          <a:bodyPr/>
          <a:lstStyle>
            <a:lvl1pPr>
              <a:buNone/>
              <a:defRPr sz="1200" b="1">
                <a:solidFill>
                  <a:srgbClr val="3D3C3E"/>
                </a:solidFill>
              </a:defRPr>
            </a:lvl1pPr>
            <a:lvl2pPr>
              <a:buNone/>
              <a:defRPr sz="1200"/>
            </a:lvl2pPr>
            <a:lvl3pPr>
              <a:buNone/>
              <a:defRPr sz="1200"/>
            </a:lvl3pPr>
            <a:lvl4pPr>
              <a:buNone/>
              <a:defRPr sz="1200"/>
            </a:lvl4pPr>
            <a:lvl5pPr>
              <a:buNone/>
              <a:defRPr sz="1200"/>
            </a:lvl5pPr>
          </a:lstStyle>
          <a:p>
            <a:pPr lvl="0"/>
            <a:r>
              <a:rPr lang="ko-KR" altLang="en-US"/>
              <a:t>내용제목</a:t>
            </a:r>
          </a:p>
        </p:txBody>
      </p:sp>
      <p:sp>
        <p:nvSpPr>
          <p:cNvPr id="9" name="layout4_shape7"/>
          <p:cNvSpPr>
            <a:spLocks noGrp="1"/>
          </p:cNvSpPr>
          <p:nvPr>
            <p:ph idx="13"/>
          </p:nvPr>
        </p:nvSpPr>
        <p:spPr>
          <a:xfrm>
            <a:off x="2336800" y="1574801"/>
            <a:ext cx="6426200" cy="330199"/>
          </a:xfrm>
          <a:prstGeom prst="rect">
            <a:avLst/>
          </a:prstGeom>
        </p:spPr>
        <p:txBody>
          <a:bodyPr/>
          <a:lstStyle>
            <a:lvl1pPr>
              <a:buNone/>
              <a:defRPr sz="1200" b="1" baseline="0">
                <a:solidFill>
                  <a:srgbClr val="3D3C3E"/>
                </a:solidFill>
                <a:latin typeface="나눔고딕"/>
                <a:ea typeface="나눔고딕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/>
              <a:t>내용을</a:t>
            </a:r>
            <a:r>
              <a:rPr lang="en-US" altLang="en-US"/>
              <a:t> </a:t>
            </a:r>
            <a:r>
              <a:rPr lang="ko-KR" altLang="en-US"/>
              <a:t>입력하십시오</a:t>
            </a:r>
            <a:r>
              <a:rPr lang="en-US" altLang="ko-KR"/>
              <a:t>.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5_shape1"/>
          <p:cNvSpPr>
            <a:spLocks noGrp="1"/>
          </p:cNvSpPr>
          <p:nvPr>
            <p:ph type="dt" sz="half" idx="10"/>
          </p:nvPr>
        </p:nvSpPr>
        <p:spPr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en-US" altLang="ko-KR"/>
              <a:t>10/4/2019</a:t>
            </a:fld>
            <a:endParaRPr/>
          </a:p>
        </p:txBody>
      </p:sp>
      <p:sp>
        <p:nvSpPr>
          <p:cNvPr id="4" name="layout5_shape2"/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" name="layout5_shape3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/>
              <a:t>‹#›</a:t>
            </a:fld>
            <a:endParaRPr/>
          </a:p>
        </p:txBody>
      </p:sp>
      <p:cxnSp>
        <p:nvCxnSpPr>
          <p:cNvPr id="6" name="layout3_shape1">
            <a:extLst>
              <a:ext uri="{FF2B5EF4-FFF2-40B4-BE49-F238E27FC236}">
                <a16:creationId xmlns:a16="http://schemas.microsoft.com/office/drawing/2014/main" id="{5E4129AF-389B-49CD-B01C-B2FEC029C704}"/>
              </a:ext>
            </a:extLst>
          </p:cNvPr>
          <p:cNvCxnSpPr/>
          <p:nvPr userDrawn="1"/>
        </p:nvCxnSpPr>
        <p:spPr>
          <a:xfrm>
            <a:off x="364803" y="836712"/>
            <a:ext cx="8406000" cy="0"/>
          </a:xfrm>
          <a:prstGeom prst="line">
            <a:avLst/>
          </a:prstGeom>
          <a:ln w="127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6_shape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6_shape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lIns="91440" tIns="45720" rIns="91440" bIns="45720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ctr">
              <a:buNone/>
            </a:pP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마스터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부제목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스타일</a:t>
            </a:r>
            <a:r>
              <a:rPr lang="en-US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 </a:t>
            </a:r>
            <a:r>
              <a:rPr lang="ko-KR" altLang="en-US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편집</a:t>
            </a:r>
            <a:endParaRPr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5" name="layout6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10/4/2019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6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6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ayout7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>
            <a:lvl1pPr>
              <a:defRPr>
                <a:latin typeface="나눔고딕"/>
                <a:ea typeface="나눔고딕"/>
              </a:defRPr>
            </a:lvl1pPr>
          </a:lstStyle>
          <a:p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제목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4" name="layout7_shape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>
            <a:lvl1pPr>
              <a:defRPr>
                <a:latin typeface="나눔고딕"/>
                <a:ea typeface="나눔고딕"/>
              </a:defRPr>
            </a:lvl1pPr>
            <a:lvl2pPr>
              <a:defRPr>
                <a:latin typeface="나눔고딕"/>
                <a:ea typeface="나눔고딕"/>
              </a:defRPr>
            </a:lvl2pPr>
            <a:lvl3pPr>
              <a:defRPr>
                <a:latin typeface="나눔고딕"/>
                <a:ea typeface="나눔고딕"/>
              </a:defRPr>
            </a:lvl3pPr>
            <a:lvl4pPr>
              <a:defRPr>
                <a:latin typeface="나눔고딕"/>
                <a:ea typeface="나눔고딕"/>
              </a:defRPr>
            </a:lvl4pPr>
            <a:lvl5pPr>
              <a:defRPr>
                <a:latin typeface="나눔고딕"/>
                <a:ea typeface="나눔고딕"/>
              </a:defRPr>
            </a:lvl5pPr>
          </a:lstStyle>
          <a:p>
            <a:pPr lvl="0"/>
            <a:r>
              <a:rPr lang="ko-KR" altLang="en-US">
                <a:latin typeface="나눔고딕"/>
                <a:ea typeface="나눔고딕"/>
              </a:rPr>
              <a:t>마스터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텍스트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스타일을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편집합니다</a:t>
            </a:r>
          </a:p>
          <a:p>
            <a:pPr lvl="1"/>
            <a:r>
              <a:rPr lang="ko-KR" altLang="en-US">
                <a:latin typeface="나눔고딕"/>
                <a:ea typeface="나눔고딕"/>
              </a:rPr>
              <a:t>둘째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2"/>
            <a:r>
              <a:rPr lang="ko-KR" altLang="en-US">
                <a:latin typeface="나눔고딕"/>
                <a:ea typeface="나눔고딕"/>
              </a:rPr>
              <a:t>셋째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3"/>
            <a:r>
              <a:rPr lang="ko-KR" altLang="en-US">
                <a:latin typeface="나눔고딕"/>
                <a:ea typeface="나눔고딕"/>
              </a:rPr>
              <a:t>넷째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</a:p>
          <a:p>
            <a:pPr lvl="4"/>
            <a:r>
              <a:rPr lang="ko-KR" altLang="en-US">
                <a:latin typeface="나눔고딕"/>
                <a:ea typeface="나눔고딕"/>
              </a:rPr>
              <a:t>다섯째</a:t>
            </a:r>
            <a:r>
              <a:rPr lang="en-US" altLang="en-US">
                <a:latin typeface="나눔고딕"/>
                <a:ea typeface="나눔고딕"/>
              </a:rPr>
              <a:t> </a:t>
            </a:r>
            <a:r>
              <a:rPr lang="ko-KR" altLang="en-US">
                <a:latin typeface="나눔고딕"/>
                <a:ea typeface="나눔고딕"/>
              </a:rPr>
              <a:t>수준</a:t>
            </a:r>
            <a:endParaRPr>
              <a:latin typeface="나눔고딕"/>
              <a:ea typeface="나눔고딕"/>
            </a:endParaRPr>
          </a:p>
        </p:txBody>
      </p:sp>
      <p:sp>
        <p:nvSpPr>
          <p:cNvPr id="5" name="layout7_shape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10/4/2019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layout7_shape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layout7_shape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2"/>
          <p:cNvSpPr>
            <a:spLocks noChangeShapeType="1"/>
          </p:cNvSpPr>
          <p:nvPr userDrawn="1"/>
        </p:nvSpPr>
        <p:spPr bwMode="auto">
          <a:xfrm>
            <a:off x="214313" y="548680"/>
            <a:ext cx="8678862" cy="0"/>
          </a:xfrm>
          <a:prstGeom prst="line">
            <a:avLst/>
          </a:prstGeom>
          <a:noFill/>
          <a:ln w="3175">
            <a:solidFill>
              <a:srgbClr val="A6A6A6"/>
            </a:solidFill>
            <a:round/>
            <a:headEnd/>
            <a:tailEnd/>
          </a:ln>
          <a:effectLst/>
        </p:spPr>
        <p:txBody>
          <a:bodyPr/>
          <a:lstStyle/>
          <a:p>
            <a:pPr latinLnBrk="0" hangingPunct="0">
              <a:spcBef>
                <a:spcPct val="50000"/>
              </a:spcBef>
              <a:buFontTx/>
              <a:buChar char="•"/>
              <a:defRPr/>
            </a:pPr>
            <a:endParaRPr lang="ko-KR" altLang="en-US" dirty="0">
              <a:ea typeface="Rix고딕 M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531513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ster1_shape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lIns="91440" tIns="45720" rIns="91440" bIns="45720" anchor="ctr"/>
          <a:lstStyle/>
          <a:p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제목</a:t>
            </a:r>
            <a:r>
              <a:rPr lang="en-US" altLang="en-US"/>
              <a:t> </a:t>
            </a:r>
            <a:r>
              <a:rPr lang="ko-KR" altLang="en-US"/>
              <a:t>스타일</a:t>
            </a:r>
            <a:r>
              <a:rPr lang="en-US" altLang="en-US"/>
              <a:t> </a:t>
            </a:r>
            <a:r>
              <a:rPr lang="ko-KR" altLang="en-US"/>
              <a:t>편집</a:t>
            </a:r>
            <a:endParaRPr/>
          </a:p>
        </p:txBody>
      </p:sp>
      <p:sp>
        <p:nvSpPr>
          <p:cNvPr id="4" name="master1_shape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lIns="91440" tIns="45720" rIns="91440" bIns="45720"/>
          <a:lstStyle/>
          <a:p>
            <a:pPr lvl="0"/>
            <a:r>
              <a:rPr lang="ko-KR" altLang="en-US"/>
              <a:t>마스터</a:t>
            </a:r>
            <a:r>
              <a:rPr lang="en-US" altLang="en-US"/>
              <a:t> </a:t>
            </a:r>
            <a:r>
              <a:rPr lang="ko-KR" altLang="en-US"/>
              <a:t>텍스트</a:t>
            </a:r>
            <a:r>
              <a:rPr lang="en-US" altLang="en-US"/>
              <a:t> </a:t>
            </a:r>
            <a:r>
              <a:rPr lang="ko-KR" altLang="en-US"/>
              <a:t>스타일을</a:t>
            </a:r>
            <a:r>
              <a:rPr lang="en-US" altLang="en-US"/>
              <a:t> </a:t>
            </a:r>
            <a:r>
              <a:rPr lang="ko-KR" altLang="en-US"/>
              <a:t>편집합니다</a:t>
            </a:r>
          </a:p>
          <a:p>
            <a:pPr lvl="1"/>
            <a:r>
              <a:rPr lang="ko-KR" altLang="en-US"/>
              <a:t>둘째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2"/>
            <a:r>
              <a:rPr lang="ko-KR" altLang="en-US"/>
              <a:t>셋째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3"/>
            <a:r>
              <a:rPr lang="ko-KR" altLang="en-US"/>
              <a:t>넷째</a:t>
            </a:r>
            <a:r>
              <a:rPr lang="en-US" altLang="en-US"/>
              <a:t> </a:t>
            </a:r>
            <a:r>
              <a:rPr lang="ko-KR" altLang="en-US"/>
              <a:t>수준</a:t>
            </a:r>
          </a:p>
          <a:p>
            <a:pPr lvl="4"/>
            <a:r>
              <a:rPr lang="ko-KR" altLang="en-US"/>
              <a:t>다섯째</a:t>
            </a:r>
            <a:r>
              <a:rPr lang="en-US" altLang="en-US"/>
              <a:t> </a:t>
            </a:r>
            <a:r>
              <a:rPr lang="ko-KR" altLang="en-US"/>
              <a:t>수준</a:t>
            </a:r>
            <a:endParaRPr/>
          </a:p>
        </p:txBody>
      </p:sp>
      <p:sp>
        <p:nvSpPr>
          <p:cNvPr id="5" name="master1_shape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l"/>
            <a:fld id="{FB30EDBD-1C2D-4C1E-B459-B60219FAB484}" type="datetimeFigureOut">
              <a:rPr lang="en-US" alt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10/4/2019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6" name="master1_shape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ctr"/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  <p:sp>
        <p:nvSpPr>
          <p:cNvPr id="7" name="master1_shape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defRPr>
            </a:lvl1pPr>
          </a:lstStyle>
          <a:p>
            <a:pPr algn="r"/>
            <a:fld id="{4BEDD84E-25D4-4983-8AA1-2863C96F08D9}" type="slidenum">
              <a:rPr lang="ko-KR" sz="1200">
                <a:solidFill>
                  <a:schemeClr val="tx1">
                    <a:tint val="75000"/>
                  </a:schemeClr>
                </a:solidFill>
                <a:latin typeface="나눔고딕"/>
                <a:ea typeface="나눔고딕"/>
              </a:rPr>
              <a:t>‹#›</a:t>
            </a:fld>
            <a:endParaRPr sz="1200">
              <a:solidFill>
                <a:schemeClr val="tx1">
                  <a:tint val="75000"/>
                </a:schemeClr>
              </a:solidFill>
              <a:latin typeface="나눔고딕"/>
              <a:ea typeface="나눔고딕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xStyles>
    <p:titleStyle>
      <a:lvl1pPr algn="ctr" defTabSz="914400" latinLnBrk="1">
        <a:spcBef>
          <a:spcPct val="0"/>
        </a:spcBef>
        <a:buNone/>
        <a:defRPr sz="4400" kern="1200">
          <a:solidFill>
            <a:schemeClr val="tx1"/>
          </a:solidFill>
          <a:latin typeface="나눔고딕"/>
          <a:ea typeface="나눔고딕"/>
          <a:cs typeface="+mj-cs"/>
        </a:defRPr>
      </a:lvl1pPr>
    </p:titleStyle>
    <p:bodyStyle>
      <a:lvl1pPr marL="342900" indent="-342900" algn="l" defTabSz="914400" latinLnBrk="1">
        <a:spcBef>
          <a:spcPct val="20000"/>
        </a:spcBef>
        <a:buFont typeface="Arial" pitchFamily="2" charset="2"/>
        <a:buChar char="•"/>
        <a:defRPr sz="3200" kern="1200">
          <a:solidFill>
            <a:schemeClr val="tx1"/>
          </a:solidFill>
          <a:latin typeface="나눔고딕"/>
          <a:ea typeface="나눔고딕"/>
          <a:cs typeface="+mn-cs"/>
        </a:defRPr>
      </a:lvl1pPr>
      <a:lvl2pPr marL="742950" indent="-285750" algn="l" defTabSz="914400" latinLnBrk="1">
        <a:spcBef>
          <a:spcPct val="20000"/>
        </a:spcBef>
        <a:buFont typeface="Arial" pitchFamily="2" charset="2"/>
        <a:buChar char="–"/>
        <a:defRPr sz="2800" kern="1200">
          <a:solidFill>
            <a:schemeClr val="tx1"/>
          </a:solidFill>
          <a:latin typeface="나눔고딕"/>
          <a:ea typeface="나눔고딕"/>
          <a:cs typeface="+mn-cs"/>
        </a:defRPr>
      </a:lvl2pPr>
      <a:lvl3pPr marL="1143000" indent="-228600" algn="l" defTabSz="914400" latinLnBrk="1">
        <a:spcBef>
          <a:spcPct val="20000"/>
        </a:spcBef>
        <a:buFont typeface="Arial" pitchFamily="2" charset="2"/>
        <a:buChar char="•"/>
        <a:defRPr sz="2400" kern="1200">
          <a:solidFill>
            <a:schemeClr val="tx1"/>
          </a:solidFill>
          <a:latin typeface="나눔고딕"/>
          <a:ea typeface="나눔고딕"/>
          <a:cs typeface="+mn-cs"/>
        </a:defRPr>
      </a:lvl3pPr>
      <a:lvl4pPr marL="1600200" indent="-228600" algn="l" defTabSz="914400" latinLnBrk="1">
        <a:spcBef>
          <a:spcPct val="20000"/>
        </a:spcBef>
        <a:buFont typeface="Arial" pitchFamily="2" charset="2"/>
        <a:buChar char="–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4pPr>
      <a:lvl5pPr marL="2057400" indent="-228600" algn="l" defTabSz="914400" latinLnBrk="1">
        <a:spcBef>
          <a:spcPct val="20000"/>
        </a:spcBef>
        <a:buFont typeface="Arial" pitchFamily="2" charset="2"/>
        <a:buChar char="»"/>
        <a:defRPr sz="2000" kern="1200">
          <a:solidFill>
            <a:schemeClr val="tx1"/>
          </a:solidFill>
          <a:latin typeface="나눔고딕"/>
          <a:ea typeface="나눔고딕"/>
          <a:cs typeface="+mn-cs"/>
        </a:defRPr>
      </a:lvl5pPr>
      <a:lvl6pPr marL="25146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latinLnBrk="1">
        <a:spcBef>
          <a:spcPct val="20000"/>
        </a:spcBef>
        <a:buFont typeface="Arial" pitchFamily="2" charset="2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latinLnBrk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2" Type="http://schemas.openxmlformats.org/officeDocument/2006/relationships/notesSlide" Target="../notesSlides/notesSlide1.xml"></Relationship><Relationship Id="rId1" Type="http://schemas.openxmlformats.org/officeDocument/2006/relationships/slideLayout" Target="../slideLayouts/slideLayout8.xml"></Relationship></Relationships>
</file>

<file path=ppt/slides/_rels/slide2.xml.rels><?xml version="1.0" encoding="UTF-8"?>
<Relationships xmlns="http://schemas.openxmlformats.org/package/2006/relationships"><Relationship Id="rId8" Type="http://schemas.microsoft.com/office/2007/relationships/hdphoto" Target="../media/hdphoto2.wdp"></Relationship><Relationship Id="rId13" Type="http://schemas.openxmlformats.org/officeDocument/2006/relationships/image" Target="../media/image27.png"></Relationship><Relationship Id="rId18" Type="http://schemas.microsoft.com/office/2007/relationships/hdphoto" Target="../media/hdphoto7.wdp"></Relationship><Relationship Id="rId21" Type="http://schemas.openxmlformats.org/officeDocument/2006/relationships/image" Target="../media/image34.png"></Relationship><Relationship Id="rId7" Type="http://schemas.openxmlformats.org/officeDocument/2006/relationships/image" Target="../media/image21.png"></Relationship><Relationship Id="rId12" Type="http://schemas.microsoft.com/office/2007/relationships/hdphoto" Target="../media/hdphoto4.wdp"></Relationship><Relationship Id="rId17" Type="http://schemas.openxmlformats.org/officeDocument/2006/relationships/image" Target="../media/image29.png"></Relationship><Relationship Id="rId2" Type="http://schemas.openxmlformats.org/officeDocument/2006/relationships/notesSlide" Target="../notesSlides/notesSlide2.xml"></Relationship><Relationship Id="rId16" Type="http://schemas.microsoft.com/office/2007/relationships/hdphoto" Target="../media/hdphoto6.wdp"></Relationship><Relationship Id="rId6" Type="http://schemas.openxmlformats.org/officeDocument/2006/relationships/image" Target="../media/image15.png"></Relationship><Relationship Id="rId11" Type="http://schemas.openxmlformats.org/officeDocument/2006/relationships/image" Target="../media/image23.png"></Relationship><Relationship Id="rId5" Type="http://schemas.microsoft.com/office/2007/relationships/hdphoto" Target="../media/hdphoto1.wdp"></Relationship><Relationship Id="rId15" Type="http://schemas.openxmlformats.org/officeDocument/2006/relationships/image" Target="../media/image28.png"></Relationship><Relationship Id="rId10" Type="http://schemas.microsoft.com/office/2007/relationships/hdphoto" Target="../media/hdphoto3.wdp"></Relationship><Relationship Id="rId19" Type="http://schemas.openxmlformats.org/officeDocument/2006/relationships/image" Target="../media/image31.jpg"></Relationship><Relationship Id="rId4" Type="http://schemas.openxmlformats.org/officeDocument/2006/relationships/image" Target="../media/image13.png"></Relationship><Relationship Id="rId9" Type="http://schemas.openxmlformats.org/officeDocument/2006/relationships/image" Target="../media/image22.png"></Relationship><Relationship Id="rId14" Type="http://schemas.microsoft.com/office/2007/relationships/hdphoto" Target="../media/hdphoto5.wdp"></Relationship><Relationship Id="rId23" Type="http://schemas.microsoft.com/office/2007/relationships/hdphoto" Target="../media/hdphoto1.wdp"></Relationship><Relationship Id="rId24" Type="http://schemas.openxmlformats.org/officeDocument/2006/relationships/slideLayout" Target="../slideLayouts/slideLayout8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Box 148"/>
          <p:cNvSpPr txBox="1"/>
          <p:nvPr/>
        </p:nvSpPr>
        <p:spPr>
          <a:xfrm>
            <a:off x="203496" y="148570"/>
            <a:ext cx="53766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520" y="620688"/>
            <a:ext cx="8640960" cy="28803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>
                <a:solidFill>
                  <a:prstClr val="white"/>
                </a:solidFill>
              </a:rPr>
              <a:t> 캐릭터 성장 </a:t>
            </a:r>
            <a:r>
              <a:rPr lang="en-US" altLang="ko-KR" sz="1000" b="1" dirty="0">
                <a:solidFill>
                  <a:prstClr val="white"/>
                </a:solidFill>
              </a:rPr>
              <a:t>– </a:t>
            </a:r>
            <a:r>
              <a:rPr lang="ko-KR" altLang="en-US" sz="1000" b="1" dirty="0">
                <a:solidFill>
                  <a:prstClr val="white"/>
                </a:solidFill>
              </a:rPr>
              <a:t>개요</a:t>
            </a:r>
          </a:p>
        </p:txBody>
      </p:sp>
      <p:sp>
        <p:nvSpPr>
          <p:cNvPr id="139" name="내용 개체 틀 2"/>
          <p:cNvSpPr txBox="1">
            <a:spLocks/>
          </p:cNvSpPr>
          <p:nvPr/>
        </p:nvSpPr>
        <p:spPr>
          <a:xfrm>
            <a:off x="203496" y="980728"/>
            <a:ext cx="7032800" cy="4104456"/>
          </a:xfrm>
          <a:prstGeom prst="rect">
            <a:avLst/>
          </a:prstGeom>
        </p:spPr>
        <p:txBody>
          <a:bodyPr/>
          <a:lstStyle>
            <a:lvl1pPr marL="0" indent="0" algn="l" defTabSz="180000" rtl="0" eaLnBrk="1" latinLnBrk="1" hangingPunct="1">
              <a:lnSpc>
                <a:spcPct val="150000"/>
              </a:lnSpc>
              <a:spcBef>
                <a:spcPts val="300"/>
              </a:spcBef>
              <a:buFontTx/>
              <a:buNone/>
              <a:tabLst>
                <a:tab pos="180000" algn="l"/>
              </a:tabLst>
              <a:defRPr lang="ko-KR" altLang="en-US" sz="1000" b="0" i="0" kern="1200" spc="0" baseline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eriod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lt"/>
              <a:buAutoNum type="arabicParenR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-18000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 typeface="+mj-ea"/>
              <a:buAutoNum type="circleNumDbPlain"/>
              <a:defRPr sz="1000" b="0" i="0" kern="1200" spc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48000" indent="108000" algn="l" defTabSz="914400" rtl="0" eaLnBrk="1" latinLnBrk="1" hangingPunct="1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000" indent="0" algn="l" defTabSz="914400" rtl="0" eaLnBrk="1" latinLnBrk="1" hangingPunct="1">
              <a:lnSpc>
                <a:spcPct val="150000"/>
              </a:lnSpc>
              <a:spcBef>
                <a:spcPts val="10"/>
              </a:spcBef>
              <a:buFontTx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buNone/>
              <a:defRPr/>
            </a:pP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타입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1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(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레벨업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)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1)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: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다른 캐릭터를 재료로 소모하고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골드를 사용하여 경험치를 얻고 캐릭터의 레벨을 올림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2)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영웅캐릭터의 레벨업은 전투 보상으로 얻는 경험치로도 올릴 수 있다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      3)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영웅캐릭터의 레벨이 오르면 공격력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방어력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생명력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스탯이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증가한다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2.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2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1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성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~5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성까지의 별등급이 있고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별 등급마다 최대 레벨이 다르다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lvl="2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승급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: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캐릭터는 최대 레벨에 도달하면 같은 별 등급의 캐릭터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3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명을 재료로 사용하여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승급을 할 수 있다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lvl="2">
              <a:defRPr/>
            </a:pP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별등급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승급을 하면 최대 레벨이 오르고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공격력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방어력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,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생명력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스탯이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증가한다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.</a:t>
            </a: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marL="0" lvl="1" indent="0">
              <a:buNone/>
              <a:defRPr/>
            </a:pPr>
            <a:r>
              <a:rPr lang="ko-KR" altLang="en-US" sz="900" b="1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진입 방법</a:t>
            </a:r>
            <a:endParaRPr lang="en-US" altLang="ko-KR" sz="900" b="1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1">
              <a:defRPr/>
            </a:pP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강화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/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승급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</a:endParaRPr>
          </a:p>
          <a:p>
            <a:pPr lvl="2">
              <a:defRPr/>
            </a:pP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</a:rPr>
              <a:t>메인화면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</a:rPr>
              <a:t>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영웅버튼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 err="1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드롭다운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 메뉴에서 영웅버튼 선택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캐릭터 선택  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강화버튼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재료선택   </a:t>
            </a:r>
            <a:r>
              <a:rPr lang="en-US" altLang="ko-KR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 </a:t>
            </a:r>
            <a:r>
              <a:rPr lang="ko-KR" altLang="en-US" sz="900" spc="-20" dirty="0">
                <a:solidFill>
                  <a:sysClr val="windowText" lastClr="000000"/>
                </a:solidFill>
                <a:latin typeface="나눔고딕"/>
                <a:ea typeface="나눔고딕"/>
                <a:sym typeface="Wingdings" pitchFamily="2" charset="2"/>
              </a:rPr>
              <a:t>강화 또는 승급 버튼 누르면 시작</a:t>
            </a:r>
            <a:endParaRPr lang="en-US" altLang="ko-KR" sz="900" spc="-20" dirty="0">
              <a:solidFill>
                <a:sysClr val="windowText" lastClr="000000"/>
              </a:solidFill>
              <a:latin typeface="나눔고딕"/>
              <a:ea typeface="나눔고딕"/>
              <a:sym typeface="Wingdings" pitchFamily="2" charset="2"/>
            </a:endParaRPr>
          </a:p>
          <a:p>
            <a:pPr marL="351450" lvl="2" indent="-171450">
              <a:buFontTx/>
              <a:buChar char="-"/>
              <a:defRPr/>
            </a:pPr>
            <a:r>
              <a:rPr lang="ko-KR" altLang="en-US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해당 별등급에서 최대 레벨을 달성하면 강화버튼이 승급 버튼으로 바뀝니다</a:t>
            </a: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. </a:t>
            </a:r>
          </a:p>
          <a:p>
            <a:pPr marL="180000" lvl="2" indent="0">
              <a:buNone/>
              <a:defRPr/>
            </a:pP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      (</a:t>
            </a:r>
            <a:r>
              <a:rPr lang="ko-KR" altLang="en-US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코인과 재료 캐릭터를 소모해서 강화나 승급을 하는 과정은 동일합니다</a:t>
            </a:r>
            <a:r>
              <a:rPr lang="en-US" altLang="ko-KR" sz="900" spc="-20" dirty="0">
                <a:solidFill>
                  <a:srgbClr val="FF0000"/>
                </a:solidFill>
                <a:latin typeface="나눔고딕"/>
                <a:ea typeface="나눔고딕"/>
                <a:sym typeface="Wingdings" pitchFamily="2" charset="2"/>
              </a:rPr>
              <a:t>.)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9996675"/>
              </p:ext>
            </p:extLst>
          </p:nvPr>
        </p:nvGraphicFramePr>
        <p:xfrm>
          <a:off x="467544" y="2996952"/>
          <a:ext cx="4660900" cy="723900"/>
        </p:xfrm>
        <a:graphic>
          <a:graphicData uri="http://schemas.openxmlformats.org/drawingml/2006/table">
            <a:tbl>
              <a:tblPr/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75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9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910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baseline="0" dirty="0">
                          <a:effectLst/>
                          <a:latin typeface="맑은 고딕"/>
                        </a:rPr>
                        <a:t>기준</a:t>
                      </a:r>
                      <a:r>
                        <a:rPr lang="en-US" altLang="ko-KR" sz="900" b="1" baseline="0" dirty="0">
                          <a:effectLst/>
                          <a:latin typeface="맑은 고딕"/>
                        </a:rPr>
                        <a:t> / </a:t>
                      </a:r>
                      <a:r>
                        <a:rPr lang="ko-KR" altLang="en-US" sz="900" b="1" baseline="0" dirty="0">
                          <a:effectLst/>
                          <a:latin typeface="맑은 고딕"/>
                        </a:rPr>
                        <a:t>등급</a:t>
                      </a:r>
                      <a:endParaRPr lang="en-US" sz="900" b="1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1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2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3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4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5</a:t>
                      </a:r>
                      <a:r>
                        <a:rPr lang="ko-KR" altLang="en-US" sz="900" b="1" dirty="0">
                          <a:effectLst/>
                          <a:latin typeface="맑은 고딕"/>
                        </a:rPr>
                        <a:t>성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b="1" dirty="0">
                          <a:effectLst/>
                          <a:latin typeface="맑은 고딕"/>
                        </a:rPr>
                        <a:t>Max </a:t>
                      </a:r>
                      <a:r>
                        <a:rPr lang="en-US" altLang="ko-KR" sz="900" b="1" dirty="0" err="1">
                          <a:effectLst/>
                          <a:latin typeface="맑은 고딕"/>
                        </a:rPr>
                        <a:t>Lv</a:t>
                      </a:r>
                      <a:br>
                        <a:rPr lang="en-US" altLang="ko-KR" sz="900" b="1" dirty="0">
                          <a:effectLst/>
                          <a:latin typeface="맑은 고딕"/>
                        </a:rPr>
                      </a:br>
                      <a:endParaRPr lang="en-US" altLang="ko-KR" sz="900" b="1" dirty="0">
                        <a:effectLst/>
                        <a:latin typeface="맑은 고딕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20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40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900" dirty="0">
                          <a:effectLst/>
                          <a:latin typeface="맑은 고딕"/>
                        </a:rPr>
                        <a:t>50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41550" y="31956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1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굴림" charset="-127"/>
                <a:ea typeface="굴림" charset="-127"/>
                <a:cs typeface="굴림" charset="-127"/>
              </a:rPr>
            </a:br>
            <a:endParaRPr kumimoji="1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굴림" charset="-127"/>
              <a:ea typeface="굴림" charset="-127"/>
              <a:cs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61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원형: 비어 있음 131">
            <a:extLst>
              <a:ext uri="{FF2B5EF4-FFF2-40B4-BE49-F238E27FC236}">
                <a16:creationId xmlns:a16="http://schemas.microsoft.com/office/drawing/2014/main" id="{8DA32931-C57E-4648-B108-CEF56B769A23}"/>
              </a:ext>
            </a:extLst>
          </p:cNvPr>
          <p:cNvSpPr/>
          <p:nvPr/>
        </p:nvSpPr>
        <p:spPr>
          <a:xfrm>
            <a:off x="2339975" y="1557020"/>
            <a:ext cx="2259965" cy="2259965"/>
          </a:xfrm>
          <a:prstGeom prst="donut">
            <a:avLst>
              <a:gd name="adj" fmla="val 11066"/>
            </a:avLst>
          </a:prstGeom>
          <a:solidFill>
            <a:schemeClr val="bg2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9" name="TextBox 148"/>
          <p:cNvSpPr txBox="1"/>
          <p:nvPr/>
        </p:nvSpPr>
        <p:spPr>
          <a:xfrm>
            <a:off x="172085" y="104775"/>
            <a:ext cx="5376545" cy="400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1.</a:t>
            </a:r>
            <a:r>
              <a:rPr lang="ko-KR" altLang="en-US" sz="2000" kern="0" spc="-150" dirty="0">
                <a:gradFill flip="none" rotWithShape="1">
                  <a:gsLst>
                    <a:gs pos="0">
                      <a:schemeClr val="tx1">
                        <a:lumMod val="75000"/>
                        <a:lumOff val="25000"/>
                        <a:shade val="30000"/>
                        <a:satMod val="115000"/>
                      </a:schemeClr>
                    </a:gs>
                    <a:gs pos="50000">
                      <a:schemeClr val="tx1">
                        <a:lumMod val="75000"/>
                        <a:lumOff val="25000"/>
                        <a:shade val="67500"/>
                        <a:satMod val="115000"/>
                      </a:schemeClr>
                    </a:gs>
                    <a:gs pos="100000">
                      <a:schemeClr val="tx1">
                        <a:lumMod val="75000"/>
                        <a:lumOff val="2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나눔고딕 Bold" pitchFamily="50" charset="-127"/>
                <a:ea typeface="나눔고딕 Bold" pitchFamily="50" charset="-127"/>
              </a:rPr>
              <a:t>캐릭터 성장</a:t>
            </a:r>
            <a:endParaRPr lang="en-US" altLang="ko-KR" sz="2000" kern="0" spc="-150" dirty="0">
              <a:gradFill flip="none" rotWithShape="1">
                <a:gsLst>
                  <a:gs pos="0">
                    <a:schemeClr val="tx1">
                      <a:lumMod val="75000"/>
                      <a:lumOff val="25000"/>
                      <a:shade val="30000"/>
                      <a:satMod val="115000"/>
                    </a:schemeClr>
                  </a:gs>
                  <a:gs pos="50000">
                    <a:schemeClr val="tx1">
                      <a:lumMod val="75000"/>
                      <a:lumOff val="25000"/>
                      <a:shade val="67500"/>
                      <a:satMod val="115000"/>
                    </a:schemeClr>
                  </a:gs>
                  <a:gs pos="100000">
                    <a:schemeClr val="tx1">
                      <a:lumMod val="75000"/>
                      <a:lumOff val="2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나눔고딕 Bold" pitchFamily="50" charset="-127"/>
              <a:ea typeface="나눔고딕 Bold" pitchFamily="50" charset="-127"/>
            </a:endParaRPr>
          </a:p>
        </p:txBody>
      </p:sp>
      <p:sp>
        <p:nvSpPr>
          <p:cNvPr id="53" name="모서리가 둥근 직사각형 52"/>
          <p:cNvSpPr/>
          <p:nvPr/>
        </p:nvSpPr>
        <p:spPr>
          <a:xfrm>
            <a:off x="251460" y="650240"/>
            <a:ext cx="8641080" cy="288290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1-1. </a:t>
            </a:r>
            <a:r>
              <a:rPr lang="ko-KR" altLang="en-US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강화 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(</a:t>
            </a:r>
            <a:r>
              <a:rPr lang="ko-KR" altLang="en-US" sz="1000" b="1" dirty="0" err="1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레벨업</a:t>
            </a:r>
            <a:r>
              <a:rPr lang="en-US" altLang="ko-KR" sz="1000" b="1" dirty="0">
                <a:solidFill>
                  <a:prstClr val="white"/>
                </a:solidFill>
                <a:latin typeface="나눔고딕" pitchFamily="50" charset="-127"/>
                <a:ea typeface="나눔고딕" pitchFamily="50" charset="-127"/>
              </a:rPr>
              <a:t>)</a:t>
            </a:r>
            <a:endParaRPr lang="ko-KR" altLang="en-US" sz="1000" b="1" dirty="0">
              <a:solidFill>
                <a:prstClr val="white"/>
              </a:solidFill>
              <a:latin typeface="나눔고딕" pitchFamily="50" charset="-127"/>
              <a:ea typeface="나눔고딕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6142602" y="260648"/>
          <a:ext cx="2965902" cy="6263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880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7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UI </a:t>
                      </a: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요소 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대상 캐릭터 일러스트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</a:t>
                      </a:r>
                      <a:r>
                        <a:rPr lang="en-US" altLang="ko-KR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="1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en-US" altLang="ko-KR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하려는 캐릭터 정보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재료 선택했을 때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가능한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경우에는 현재 레벨과 다음 레벨의 능력치 표시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재료 선택 했을 때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레벨업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가능하지 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  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않은 경우 현재 레벨의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능력치 표시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클래스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이름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 등급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각성 정보는 별 색 다르게 표시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레벨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다음 레벨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 능력치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전투력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공격력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방어력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생명력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상승하지 않는 능력치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속도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치명확률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치명피해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효과적중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효과저항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협공확률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방어관통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7)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레벨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경험치 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&amp; 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상승</a:t>
                      </a:r>
                      <a:r>
                        <a:rPr lang="en-US" altLang="ko-KR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="1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 정보</a:t>
                      </a:r>
                      <a:endParaRPr lang="en-US" altLang="ko-KR" sz="900" b="1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재료를 넣으면 대상의 경험치와 상승 레벨 표시</a:t>
                      </a:r>
                      <a:endParaRPr lang="en-US" altLang="ko-KR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재료로 선택된 캐릭터 정보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6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캐릭터 썸네일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레벨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별등급표시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버튼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표시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골드는 최대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N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자리까지 표시 필요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171450" indent="-171450" latinLnBrk="1">
                        <a:buFontTx/>
                        <a:buChar char="-"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골드가 모자라면 버튼 회색으로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딘드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처리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비우기 버튼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터치하면 재료로 선택된 모든 캐릭터가 </a:t>
                      </a:r>
                      <a:r>
                        <a:rPr lang="ko-KR" altLang="en-US" sz="900" baseline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비워짐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캐릭터 리스트</a:t>
                      </a:r>
                    </a:p>
                    <a:p>
                      <a:pPr latinLnBrk="1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강화 대상을 제외한 내가 보유하고 있는 모든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 캐릭터 노출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캐릭터 썸네일 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이름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레벨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속성</a:t>
                      </a: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별등급표시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-</a:t>
                      </a:r>
                      <a:r>
                        <a:rPr lang="ko-KR" altLang="en-US" sz="900" baseline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  <a:sym typeface="Wingdings" panose="05000000000000000000" pitchFamily="2" charset="2"/>
                        </a:rPr>
                        <a:t>위아래 스크롤</a:t>
                      </a:r>
                      <a:endParaRPr lang="en-US" altLang="ko-KR" sz="900" baseline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필터버튼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등급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레벨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속성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획득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전투력 순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평성 영웅 우선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좁게 보기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재료 숨김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별도 정리 </a:t>
                      </a:r>
                      <a:endParaRPr lang="en-US" altLang="ko-KR" sz="900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90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9</a:t>
                      </a:r>
                      <a:endParaRPr lang="ko-KR" altLang="en-US" sz="90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영웅 인벤토리 수</a:t>
                      </a:r>
                      <a:endParaRPr lang="en-US" altLang="ko-KR" sz="900" b="1" baseline="0" dirty="0"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현재 보유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 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최대 보유 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(+</a:t>
                      </a:r>
                      <a:r>
                        <a:rPr lang="ko-KR" altLang="en-US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버튼 누르면 확장 </a:t>
                      </a:r>
                      <a:r>
                        <a:rPr lang="ko-KR" altLang="en-US" sz="900" baseline="0" dirty="0" err="1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팝업뜸</a:t>
                      </a:r>
                      <a:r>
                        <a:rPr lang="en-US" altLang="ko-KR" sz="900" baseline="0" dirty="0"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2BF93AA4-F973-4D6B-85FD-7A595635DF54}"/>
              </a:ext>
            </a:extLst>
          </p:cNvPr>
          <p:cNvSpPr/>
          <p:nvPr/>
        </p:nvSpPr>
        <p:spPr>
          <a:xfrm>
            <a:off x="251460" y="989330"/>
            <a:ext cx="5788025" cy="323151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98F33BA-DA0E-45B0-AB97-142471D49B6F}"/>
              </a:ext>
            </a:extLst>
          </p:cNvPr>
          <p:cNvCxnSpPr/>
          <p:nvPr/>
        </p:nvCxnSpPr>
        <p:spPr>
          <a:xfrm>
            <a:off x="251460" y="1250950"/>
            <a:ext cx="5760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2A12182-5B63-491B-9288-C21A9582F6E4}"/>
              </a:ext>
            </a:extLst>
          </p:cNvPr>
          <p:cNvCxnSpPr>
            <a:cxnSpLocks/>
          </p:cNvCxnSpPr>
          <p:nvPr/>
        </p:nvCxnSpPr>
        <p:spPr>
          <a:xfrm>
            <a:off x="1953260" y="1314450"/>
            <a:ext cx="0" cy="2834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4DBE4B10-2EC9-4C56-885D-56546B4EE5B5}"/>
              </a:ext>
            </a:extLst>
          </p:cNvPr>
          <p:cNvCxnSpPr>
            <a:cxnSpLocks/>
          </p:cNvCxnSpPr>
          <p:nvPr/>
        </p:nvCxnSpPr>
        <p:spPr>
          <a:xfrm>
            <a:off x="368935" y="1744980"/>
            <a:ext cx="146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7E11A7B7-965A-483B-9D92-6E0B37238E41}"/>
              </a:ext>
            </a:extLst>
          </p:cNvPr>
          <p:cNvCxnSpPr>
            <a:cxnSpLocks/>
          </p:cNvCxnSpPr>
          <p:nvPr/>
        </p:nvCxnSpPr>
        <p:spPr>
          <a:xfrm>
            <a:off x="368935" y="2204720"/>
            <a:ext cx="14668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B59FD29-8842-4FA6-B3D2-C33641F7295F}"/>
              </a:ext>
            </a:extLst>
          </p:cNvPr>
          <p:cNvCxnSpPr>
            <a:cxnSpLocks/>
          </p:cNvCxnSpPr>
          <p:nvPr/>
        </p:nvCxnSpPr>
        <p:spPr>
          <a:xfrm>
            <a:off x="368935" y="3753485"/>
            <a:ext cx="14935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06E9DA9-8D8C-4AF3-8EDC-84DF44DB222D}"/>
              </a:ext>
            </a:extLst>
          </p:cNvPr>
          <p:cNvSpPr txBox="1"/>
          <p:nvPr/>
        </p:nvSpPr>
        <p:spPr>
          <a:xfrm>
            <a:off x="277495" y="1452245"/>
            <a:ext cx="630555" cy="372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ED7CCC-C726-4395-92DF-2101C71BBD20}"/>
              </a:ext>
            </a:extLst>
          </p:cNvPr>
          <p:cNvSpPr txBox="1"/>
          <p:nvPr/>
        </p:nvSpPr>
        <p:spPr>
          <a:xfrm>
            <a:off x="410845" y="1302385"/>
            <a:ext cx="56959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냉기속성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8352448-807A-439C-A74B-AB0189BD0A40}"/>
              </a:ext>
            </a:extLst>
          </p:cNvPr>
          <p:cNvSpPr txBox="1"/>
          <p:nvPr/>
        </p:nvSpPr>
        <p:spPr>
          <a:xfrm>
            <a:off x="995045" y="1304290"/>
            <a:ext cx="28321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19589A-4FD5-423B-A762-DC1DFA4A9C7C}"/>
              </a:ext>
            </a:extLst>
          </p:cNvPr>
          <p:cNvSpPr txBox="1"/>
          <p:nvPr/>
        </p:nvSpPr>
        <p:spPr>
          <a:xfrm>
            <a:off x="262890" y="1917065"/>
            <a:ext cx="56451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Lv.12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B91C3BA-1480-4C05-AD15-1B0DEE37E30A}"/>
              </a:ext>
            </a:extLst>
          </p:cNvPr>
          <p:cNvSpPr txBox="1"/>
          <p:nvPr/>
        </p:nvSpPr>
        <p:spPr>
          <a:xfrm>
            <a:off x="1367155" y="1925955"/>
            <a:ext cx="564515" cy="2768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Lv.15</a:t>
            </a:r>
            <a:endParaRPr lang="ko-KR" altLang="en-US" sz="12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1E32D5-36CC-4499-869E-699DFD251316}"/>
              </a:ext>
            </a:extLst>
          </p:cNvPr>
          <p:cNvSpPr txBox="1"/>
          <p:nvPr/>
        </p:nvSpPr>
        <p:spPr>
          <a:xfrm>
            <a:off x="949960" y="1925955"/>
            <a:ext cx="25527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C102B3-20BC-41DB-9F6C-E6A042C678C9}"/>
              </a:ext>
            </a:extLst>
          </p:cNvPr>
          <p:cNvSpPr txBox="1"/>
          <p:nvPr/>
        </p:nvSpPr>
        <p:spPr>
          <a:xfrm>
            <a:off x="422275" y="2238375"/>
            <a:ext cx="52070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전투력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9E5FE42-D1CD-4692-87E9-23D4FB2DDBC3}"/>
              </a:ext>
            </a:extLst>
          </p:cNvPr>
          <p:cNvSpPr txBox="1"/>
          <p:nvPr/>
        </p:nvSpPr>
        <p:spPr>
          <a:xfrm>
            <a:off x="1007110" y="2204720"/>
            <a:ext cx="49276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2895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88DCD43-41DE-4FA8-AC3B-9B182ABA47F7}"/>
              </a:ext>
            </a:extLst>
          </p:cNvPr>
          <p:cNvSpPr txBox="1"/>
          <p:nvPr/>
        </p:nvSpPr>
        <p:spPr>
          <a:xfrm>
            <a:off x="1438910" y="2204720"/>
            <a:ext cx="492760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3352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853802-B871-4158-9760-6494ABEF2801}"/>
              </a:ext>
            </a:extLst>
          </p:cNvPr>
          <p:cNvSpPr txBox="1"/>
          <p:nvPr/>
        </p:nvSpPr>
        <p:spPr>
          <a:xfrm>
            <a:off x="1364615" y="2245995"/>
            <a:ext cx="22606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36AEF-6690-49F7-9C37-1D6B7E92D00D}"/>
              </a:ext>
            </a:extLst>
          </p:cNvPr>
          <p:cNvSpPr txBox="1"/>
          <p:nvPr/>
        </p:nvSpPr>
        <p:spPr>
          <a:xfrm>
            <a:off x="1358265" y="2398395"/>
            <a:ext cx="22606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C409E17-F0CB-42F7-8F1B-8D4774BE9D59}"/>
              </a:ext>
            </a:extLst>
          </p:cNvPr>
          <p:cNvSpPr txBox="1"/>
          <p:nvPr/>
        </p:nvSpPr>
        <p:spPr>
          <a:xfrm>
            <a:off x="1357630" y="2510790"/>
            <a:ext cx="22606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D5AE480-8D6C-4950-8E48-8D02377FCE8B}"/>
              </a:ext>
            </a:extLst>
          </p:cNvPr>
          <p:cNvSpPr txBox="1"/>
          <p:nvPr/>
        </p:nvSpPr>
        <p:spPr>
          <a:xfrm>
            <a:off x="1358265" y="2610485"/>
            <a:ext cx="22606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FFEC005-B1EF-43DD-BAB9-545AF469AB83}"/>
              </a:ext>
            </a:extLst>
          </p:cNvPr>
          <p:cNvSpPr txBox="1"/>
          <p:nvPr/>
        </p:nvSpPr>
        <p:spPr>
          <a:xfrm>
            <a:off x="1160145" y="2411730"/>
            <a:ext cx="32385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164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FD8421C-32ED-40E0-8837-0DDC21EDDBF1}"/>
              </a:ext>
            </a:extLst>
          </p:cNvPr>
          <p:cNvSpPr txBox="1"/>
          <p:nvPr/>
        </p:nvSpPr>
        <p:spPr>
          <a:xfrm>
            <a:off x="1160145" y="2510790"/>
            <a:ext cx="32385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138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DF4AC71-C86B-47B7-9D6E-E863ABB93A7C}"/>
              </a:ext>
            </a:extLst>
          </p:cNvPr>
          <p:cNvSpPr txBox="1"/>
          <p:nvPr/>
        </p:nvSpPr>
        <p:spPr>
          <a:xfrm>
            <a:off x="1160145" y="2618740"/>
            <a:ext cx="32385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854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20FFEB4-7DCE-4505-A25B-5EA447EB4E72}"/>
              </a:ext>
            </a:extLst>
          </p:cNvPr>
          <p:cNvSpPr txBox="1"/>
          <p:nvPr/>
        </p:nvSpPr>
        <p:spPr>
          <a:xfrm>
            <a:off x="1160145" y="2735580"/>
            <a:ext cx="32385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113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6923D04-53B2-47B1-96E1-1447D806A5C1}"/>
              </a:ext>
            </a:extLst>
          </p:cNvPr>
          <p:cNvSpPr txBox="1"/>
          <p:nvPr/>
        </p:nvSpPr>
        <p:spPr>
          <a:xfrm>
            <a:off x="1052195" y="2826385"/>
            <a:ext cx="43180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15.0%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0AF69B9-EDE0-412E-B8DE-7C9E29E283F8}"/>
              </a:ext>
            </a:extLst>
          </p:cNvPr>
          <p:cNvSpPr txBox="1"/>
          <p:nvPr/>
        </p:nvSpPr>
        <p:spPr>
          <a:xfrm>
            <a:off x="1006475" y="2943225"/>
            <a:ext cx="47815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150.0%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AB1E82-31E8-4A59-8D3C-A7E8E04375DA}"/>
              </a:ext>
            </a:extLst>
          </p:cNvPr>
          <p:cNvSpPr txBox="1"/>
          <p:nvPr/>
        </p:nvSpPr>
        <p:spPr>
          <a:xfrm>
            <a:off x="1160780" y="3051175"/>
            <a:ext cx="31432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0%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6A5DE3-4FAD-4932-B2AB-7FBDA78A7043}"/>
              </a:ext>
            </a:extLst>
          </p:cNvPr>
          <p:cNvSpPr txBox="1"/>
          <p:nvPr/>
        </p:nvSpPr>
        <p:spPr>
          <a:xfrm>
            <a:off x="1115695" y="3149600"/>
            <a:ext cx="38481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E8FA68F-CAF0-4DA6-B3DB-F2DE40400D91}"/>
              </a:ext>
            </a:extLst>
          </p:cNvPr>
          <p:cNvSpPr txBox="1"/>
          <p:nvPr/>
        </p:nvSpPr>
        <p:spPr>
          <a:xfrm>
            <a:off x="1116965" y="3370580"/>
            <a:ext cx="38481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0.0</a:t>
            </a:r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68C09E-96AE-4C28-BD1A-88B25A2FB4A3}"/>
              </a:ext>
            </a:extLst>
          </p:cNvPr>
          <p:cNvSpPr txBox="1"/>
          <p:nvPr/>
        </p:nvSpPr>
        <p:spPr>
          <a:xfrm>
            <a:off x="1115695" y="3261995"/>
            <a:ext cx="38481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5.0%</a:t>
            </a:r>
            <a:endParaRPr lang="ko-KR" altLang="en-US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799BC7-A711-4FF3-9C83-4249A6DB15EC}"/>
              </a:ext>
            </a:extLst>
          </p:cNvPr>
          <p:cNvSpPr txBox="1"/>
          <p:nvPr/>
        </p:nvSpPr>
        <p:spPr>
          <a:xfrm>
            <a:off x="278765" y="2411730"/>
            <a:ext cx="40132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공격력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9D63C23-A7A7-4499-921A-BC6DC9A934EE}"/>
              </a:ext>
            </a:extLst>
          </p:cNvPr>
          <p:cNvSpPr txBox="1"/>
          <p:nvPr/>
        </p:nvSpPr>
        <p:spPr>
          <a:xfrm>
            <a:off x="278130" y="2510790"/>
            <a:ext cx="40132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방어력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D116552-E14D-44CB-BD8D-B23B87D82E53}"/>
              </a:ext>
            </a:extLst>
          </p:cNvPr>
          <p:cNvSpPr txBox="1"/>
          <p:nvPr/>
        </p:nvSpPr>
        <p:spPr>
          <a:xfrm>
            <a:off x="269240" y="2628265"/>
            <a:ext cx="40132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생명력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B9D471A-3DDF-4FC9-9187-E5C0531E6DD7}"/>
              </a:ext>
            </a:extLst>
          </p:cNvPr>
          <p:cNvSpPr txBox="1"/>
          <p:nvPr/>
        </p:nvSpPr>
        <p:spPr>
          <a:xfrm>
            <a:off x="273685" y="2726690"/>
            <a:ext cx="328930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속도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791F70D-E967-4BE8-9374-766ED7843AEB}"/>
              </a:ext>
            </a:extLst>
          </p:cNvPr>
          <p:cNvSpPr txBox="1"/>
          <p:nvPr/>
        </p:nvSpPr>
        <p:spPr>
          <a:xfrm>
            <a:off x="269240" y="2835275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치명확률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B1A80EC-7C52-401E-9D84-AA8F58DA60FF}"/>
              </a:ext>
            </a:extLst>
          </p:cNvPr>
          <p:cNvSpPr txBox="1"/>
          <p:nvPr/>
        </p:nvSpPr>
        <p:spPr>
          <a:xfrm>
            <a:off x="269240" y="2942590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치명피해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5463678-D0E0-46AF-AD5C-5780E10FD983}"/>
              </a:ext>
            </a:extLst>
          </p:cNvPr>
          <p:cNvSpPr txBox="1"/>
          <p:nvPr/>
        </p:nvSpPr>
        <p:spPr>
          <a:xfrm>
            <a:off x="260350" y="3042285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효과적중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550E2F9-F834-4238-A0E4-869043B49782}"/>
              </a:ext>
            </a:extLst>
          </p:cNvPr>
          <p:cNvSpPr txBox="1"/>
          <p:nvPr/>
        </p:nvSpPr>
        <p:spPr>
          <a:xfrm>
            <a:off x="269240" y="3159125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효과저항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646E2C0-DCE7-46B3-A2AD-C0330450EF2A}"/>
              </a:ext>
            </a:extLst>
          </p:cNvPr>
          <p:cNvSpPr txBox="1"/>
          <p:nvPr/>
        </p:nvSpPr>
        <p:spPr>
          <a:xfrm>
            <a:off x="269240" y="3258185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>
                <a:latin typeface="나눔고딕" panose="020D0604000000000000" pitchFamily="50" charset="-127"/>
                <a:ea typeface="나눔고딕" panose="020D0604000000000000" pitchFamily="50" charset="-127"/>
              </a:rPr>
              <a:t>협공확률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B7BFF88-CD00-4A49-87BF-5F11C77BF01A}"/>
              </a:ext>
            </a:extLst>
          </p:cNvPr>
          <p:cNvSpPr txBox="1"/>
          <p:nvPr/>
        </p:nvSpPr>
        <p:spPr>
          <a:xfrm>
            <a:off x="269240" y="3375025"/>
            <a:ext cx="473075" cy="184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600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방어관통</a:t>
            </a:r>
            <a:endParaRPr lang="en-US" altLang="ko-KR" sz="6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A7DDBA8-92F3-421E-8B53-80E1EA278513}"/>
              </a:ext>
            </a:extLst>
          </p:cNvPr>
          <p:cNvSpPr txBox="1"/>
          <p:nvPr/>
        </p:nvSpPr>
        <p:spPr>
          <a:xfrm>
            <a:off x="427355" y="989330"/>
            <a:ext cx="42481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리마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FA5490AC-71EE-4E57-A4B6-DC12A981F77B}"/>
              </a:ext>
            </a:extLst>
          </p:cNvPr>
          <p:cNvGrpSpPr/>
          <p:nvPr/>
        </p:nvGrpSpPr>
        <p:grpSpPr>
          <a:xfrm>
            <a:off x="314960" y="1061720"/>
            <a:ext cx="159385" cy="118110"/>
            <a:chOff x="314960" y="1061720"/>
            <a:chExt cx="159385" cy="11811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8F98B284-7F93-4953-8324-4C152DFDADF1}"/>
                </a:ext>
              </a:extLst>
            </p:cNvPr>
            <p:cNvSpPr/>
            <p:nvPr/>
          </p:nvSpPr>
          <p:spPr>
            <a:xfrm rot="13676354">
              <a:off x="374650" y="1001395"/>
              <a:ext cx="36830" cy="1574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사각형: 둥근 모서리 57">
              <a:extLst>
                <a:ext uri="{FF2B5EF4-FFF2-40B4-BE49-F238E27FC236}">
                  <a16:creationId xmlns:a16="http://schemas.microsoft.com/office/drawing/2014/main" id="{70FCF9EF-6C2D-4CE8-8550-4DBAB5447DFE}"/>
                </a:ext>
              </a:extLst>
            </p:cNvPr>
            <p:cNvSpPr/>
            <p:nvPr/>
          </p:nvSpPr>
          <p:spPr>
            <a:xfrm rot="18567114">
              <a:off x="376555" y="1082675"/>
              <a:ext cx="36830" cy="157480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03657F2-C451-42F9-A8E0-2E28E2E84F55}"/>
              </a:ext>
            </a:extLst>
          </p:cNvPr>
          <p:cNvSpPr txBox="1"/>
          <p:nvPr/>
        </p:nvSpPr>
        <p:spPr>
          <a:xfrm>
            <a:off x="269240" y="3824605"/>
            <a:ext cx="56959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최대레벨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3564AC3-DA49-40F4-8733-19CD49F21D8E}"/>
              </a:ext>
            </a:extLst>
          </p:cNvPr>
          <p:cNvSpPr txBox="1"/>
          <p:nvPr/>
        </p:nvSpPr>
        <p:spPr>
          <a:xfrm>
            <a:off x="1151255" y="3799205"/>
            <a:ext cx="338455" cy="2463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30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584A9A3-3A0D-4CA1-81BA-5222F4B08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055" y="1304290"/>
            <a:ext cx="200025" cy="209550"/>
          </a:xfrm>
          <a:prstGeom prst="rect">
            <a:avLst/>
          </a:prstGeom>
        </p:spPr>
      </p:pic>
      <p:pic>
        <p:nvPicPr>
          <p:cNvPr id="63" name="그림 62">
            <a:extLst>
              <a:ext uri="{FF2B5EF4-FFF2-40B4-BE49-F238E27FC236}">
                <a16:creationId xmlns:a16="http://schemas.microsoft.com/office/drawing/2014/main" id="{8EF87BE8-C8D7-4B4A-9709-6C7AE39DD66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975" y="1344295"/>
            <a:ext cx="116840" cy="116840"/>
          </a:xfrm>
          <a:prstGeom prst="rect">
            <a:avLst/>
          </a:prstGeom>
        </p:spPr>
      </p:pic>
      <p:sp>
        <p:nvSpPr>
          <p:cNvPr id="68" name="별: 꼭짓점 5개 67">
            <a:extLst>
              <a:ext uri="{FF2B5EF4-FFF2-40B4-BE49-F238E27FC236}">
                <a16:creationId xmlns:a16="http://schemas.microsoft.com/office/drawing/2014/main" id="{C7951FA0-DF3D-4B41-BA32-D05C8F1138EE}"/>
              </a:ext>
            </a:extLst>
          </p:cNvPr>
          <p:cNvSpPr/>
          <p:nvPr/>
        </p:nvSpPr>
        <p:spPr>
          <a:xfrm>
            <a:off x="337185" y="1791970"/>
            <a:ext cx="147320" cy="133985"/>
          </a:xfrm>
          <a:prstGeom prst="star5">
            <a:avLst>
              <a:gd name="adj" fmla="val 23304"/>
              <a:gd name="hf" fmla="val 105146"/>
              <a:gd name="vf" fmla="val 110557"/>
            </a:avLst>
          </a:prstGeom>
          <a:solidFill>
            <a:srgbClr val="FFFF00"/>
          </a:solidFill>
          <a:ln w="254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4" name="별: 꼭짓점 5개 73">
            <a:extLst>
              <a:ext uri="{FF2B5EF4-FFF2-40B4-BE49-F238E27FC236}">
                <a16:creationId xmlns:a16="http://schemas.microsoft.com/office/drawing/2014/main" id="{E7925B59-24DB-48BB-9FDE-AF72A5277E51}"/>
              </a:ext>
            </a:extLst>
          </p:cNvPr>
          <p:cNvSpPr/>
          <p:nvPr/>
        </p:nvSpPr>
        <p:spPr>
          <a:xfrm>
            <a:off x="446405" y="1790700"/>
            <a:ext cx="147320" cy="133985"/>
          </a:xfrm>
          <a:prstGeom prst="star5">
            <a:avLst>
              <a:gd name="adj" fmla="val 23304"/>
              <a:gd name="hf" fmla="val 105146"/>
              <a:gd name="vf" fmla="val 110557"/>
            </a:avLst>
          </a:prstGeom>
          <a:solidFill>
            <a:srgbClr val="FFFF00"/>
          </a:solidFill>
          <a:ln w="254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75" name="별: 꼭짓점 5개 74">
            <a:extLst>
              <a:ext uri="{FF2B5EF4-FFF2-40B4-BE49-F238E27FC236}">
                <a16:creationId xmlns:a16="http://schemas.microsoft.com/office/drawing/2014/main" id="{C7746198-142E-43CD-ACAB-3D0318296113}"/>
              </a:ext>
            </a:extLst>
          </p:cNvPr>
          <p:cNvSpPr/>
          <p:nvPr/>
        </p:nvSpPr>
        <p:spPr>
          <a:xfrm>
            <a:off x="566420" y="1790700"/>
            <a:ext cx="147320" cy="133985"/>
          </a:xfrm>
          <a:prstGeom prst="star5">
            <a:avLst>
              <a:gd name="adj" fmla="val 23304"/>
              <a:gd name="hf" fmla="val 105146"/>
              <a:gd name="vf" fmla="val 110557"/>
            </a:avLst>
          </a:prstGeom>
          <a:solidFill>
            <a:srgbClr val="FFFF00"/>
          </a:solidFill>
          <a:ln w="254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highlight>
                <a:srgbClr val="FFFF00"/>
              </a:highlight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D006F52-9466-4382-81D3-612DFF24C238}"/>
              </a:ext>
            </a:extLst>
          </p:cNvPr>
          <p:cNvSpPr txBox="1"/>
          <p:nvPr/>
        </p:nvSpPr>
        <p:spPr>
          <a:xfrm>
            <a:off x="3255010" y="1008380"/>
            <a:ext cx="56959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465 </a:t>
            </a:r>
            <a:r>
              <a:rPr lang="en-US" altLang="ko-KR" sz="700" b="1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 72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9741B96-FFF3-402D-8FF4-496571B53169}"/>
              </a:ext>
            </a:extLst>
          </p:cNvPr>
          <p:cNvSpPr txBox="1"/>
          <p:nvPr/>
        </p:nvSpPr>
        <p:spPr>
          <a:xfrm>
            <a:off x="3898900" y="1026160"/>
            <a:ext cx="53911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683,850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DAAC0F6-A6A2-445E-B9C1-5AFF3F16C378}"/>
              </a:ext>
            </a:extLst>
          </p:cNvPr>
          <p:cNvSpPr txBox="1"/>
          <p:nvPr/>
        </p:nvSpPr>
        <p:spPr>
          <a:xfrm>
            <a:off x="4554220" y="1024890"/>
            <a:ext cx="34798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499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01" name="그림 100">
            <a:extLst>
              <a:ext uri="{FF2B5EF4-FFF2-40B4-BE49-F238E27FC236}">
                <a16:creationId xmlns:a16="http://schemas.microsoft.com/office/drawing/2014/main" id="{9A8A59BA-EDA7-40C4-A981-F9E88621DD5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015" y="916305"/>
            <a:ext cx="390525" cy="419100"/>
          </a:xfrm>
          <a:prstGeom prst="rect">
            <a:avLst/>
          </a:prstGeom>
        </p:spPr>
      </p:pic>
      <p:pic>
        <p:nvPicPr>
          <p:cNvPr id="102" name="그림 101">
            <a:extLst>
              <a:ext uri="{FF2B5EF4-FFF2-40B4-BE49-F238E27FC236}">
                <a16:creationId xmlns:a16="http://schemas.microsoft.com/office/drawing/2014/main" id="{923D0706-4669-434D-980F-F17E917DAD8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165" y="935355"/>
            <a:ext cx="333375" cy="390525"/>
          </a:xfrm>
          <a:prstGeom prst="rect">
            <a:avLst/>
          </a:prstGeom>
        </p:spPr>
      </p:pic>
      <p:pic>
        <p:nvPicPr>
          <p:cNvPr id="103" name="그림 102">
            <a:extLst>
              <a:ext uri="{FF2B5EF4-FFF2-40B4-BE49-F238E27FC236}">
                <a16:creationId xmlns:a16="http://schemas.microsoft.com/office/drawing/2014/main" id="{E52F3A7D-D5CC-485D-8900-2F323E26BE7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900" y="929005"/>
            <a:ext cx="285750" cy="352425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DBB559A1-8001-4AD3-A19A-34E8522E7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290" y="988060"/>
            <a:ext cx="276225" cy="269240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7C0C8BC5-9DC8-4211-9D12-697629EBEE5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505" y="974725"/>
            <a:ext cx="316230" cy="285750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683FCFF-BF9F-4AAF-B8E8-E267CAF5E83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3225" y="980440"/>
            <a:ext cx="276225" cy="292100"/>
          </a:xfrm>
          <a:prstGeom prst="rect">
            <a:avLst/>
          </a:prstGeom>
        </p:spPr>
      </p:pic>
      <p:sp>
        <p:nvSpPr>
          <p:cNvPr id="129" name="타원 128">
            <a:extLst>
              <a:ext uri="{FF2B5EF4-FFF2-40B4-BE49-F238E27FC236}">
                <a16:creationId xmlns:a16="http://schemas.microsoft.com/office/drawing/2014/main" id="{DEFD1471-D2A2-48BF-A5E1-D76A3D71D8F8}"/>
              </a:ext>
            </a:extLst>
          </p:cNvPr>
          <p:cNvSpPr/>
          <p:nvPr/>
        </p:nvSpPr>
        <p:spPr>
          <a:xfrm>
            <a:off x="5796280" y="1024890"/>
            <a:ext cx="45720" cy="457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65AA8AB9-0C6B-4F43-A687-EEF2818676DC}"/>
              </a:ext>
            </a:extLst>
          </p:cNvPr>
          <p:cNvSpPr/>
          <p:nvPr/>
        </p:nvSpPr>
        <p:spPr>
          <a:xfrm>
            <a:off x="4752340" y="1329055"/>
            <a:ext cx="674370" cy="172720"/>
          </a:xfrm>
          <a:prstGeom prst="roundRect">
            <a:avLst/>
          </a:prstGeom>
          <a:noFill/>
          <a:ln w="762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사각형: 둥근 모서리 118">
            <a:extLst>
              <a:ext uri="{FF2B5EF4-FFF2-40B4-BE49-F238E27FC236}">
                <a16:creationId xmlns:a16="http://schemas.microsoft.com/office/drawing/2014/main" id="{2D667E7A-2715-42D4-B6B0-6C8F0F01032D}"/>
              </a:ext>
            </a:extLst>
          </p:cNvPr>
          <p:cNvSpPr/>
          <p:nvPr/>
        </p:nvSpPr>
        <p:spPr>
          <a:xfrm>
            <a:off x="5471795" y="1331595"/>
            <a:ext cx="518160" cy="168275"/>
          </a:xfrm>
          <a:prstGeom prst="roundRect">
            <a:avLst/>
          </a:prstGeom>
          <a:noFill/>
          <a:ln w="762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13075ED4-C94D-41CF-986C-BA1720B2616E}"/>
              </a:ext>
            </a:extLst>
          </p:cNvPr>
          <p:cNvSpPr txBox="1"/>
          <p:nvPr/>
        </p:nvSpPr>
        <p:spPr>
          <a:xfrm>
            <a:off x="4937760" y="1314450"/>
            <a:ext cx="354330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레벨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63D1B6E-8EE3-479D-867B-DB0F6DB3AAA1}"/>
              </a:ext>
            </a:extLst>
          </p:cNvPr>
          <p:cNvSpPr txBox="1"/>
          <p:nvPr/>
        </p:nvSpPr>
        <p:spPr>
          <a:xfrm>
            <a:off x="5576570" y="1313180"/>
            <a:ext cx="381635" cy="200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9/50</a:t>
            </a:r>
            <a:endParaRPr lang="ko-KR" altLang="en-US" sz="7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E6A5D7F-FB73-43DE-8850-464DEF0F21DF}"/>
              </a:ext>
            </a:extLst>
          </p:cNvPr>
          <p:cNvSpPr txBox="1"/>
          <p:nvPr/>
        </p:nvSpPr>
        <p:spPr>
          <a:xfrm>
            <a:off x="5435600" y="1286510"/>
            <a:ext cx="277495" cy="261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</a:t>
            </a:r>
            <a:endParaRPr lang="ko-KR" altLang="en-US" sz="1100" b="1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56" name="그림 155">
            <a:extLst>
              <a:ext uri="{FF2B5EF4-FFF2-40B4-BE49-F238E27FC236}">
                <a16:creationId xmlns:a16="http://schemas.microsoft.com/office/drawing/2014/main" id="{7359D6F4-F372-4748-8501-26930F8A685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360" y="1356360"/>
            <a:ext cx="163195" cy="121285"/>
          </a:xfrm>
          <a:prstGeom prst="rect">
            <a:avLst/>
          </a:prstGeom>
        </p:spPr>
      </p:pic>
      <p:sp>
        <p:nvSpPr>
          <p:cNvPr id="159" name="직사각형 158">
            <a:extLst>
              <a:ext uri="{FF2B5EF4-FFF2-40B4-BE49-F238E27FC236}">
                <a16:creationId xmlns:a16="http://schemas.microsoft.com/office/drawing/2014/main" id="{DA745DC0-FEC4-4C0D-9495-2A93BFF0D576}"/>
              </a:ext>
            </a:extLst>
          </p:cNvPr>
          <p:cNvSpPr/>
          <p:nvPr/>
        </p:nvSpPr>
        <p:spPr>
          <a:xfrm>
            <a:off x="2093595" y="2312035"/>
            <a:ext cx="2571115" cy="1837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DCFDE05-ADD9-415F-B590-66AB237596C6}"/>
              </a:ext>
            </a:extLst>
          </p:cNvPr>
          <p:cNvSpPr/>
          <p:nvPr/>
        </p:nvSpPr>
        <p:spPr>
          <a:xfrm>
            <a:off x="2236470" y="3774440"/>
            <a:ext cx="842010" cy="265430"/>
          </a:xfrm>
          <a:prstGeom prst="roundRect">
            <a:avLst/>
          </a:prstGeom>
          <a:noFill/>
          <a:ln w="762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E7CACE64-B475-470E-8F51-1BC3F67CCBED}"/>
              </a:ext>
            </a:extLst>
          </p:cNvPr>
          <p:cNvSpPr/>
          <p:nvPr/>
        </p:nvSpPr>
        <p:spPr>
          <a:xfrm>
            <a:off x="3144520" y="3774440"/>
            <a:ext cx="1292860" cy="278130"/>
          </a:xfrm>
          <a:prstGeom prst="roundRect">
            <a:avLst/>
          </a:prstGeom>
          <a:noFill/>
          <a:ln w="762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A329EB5-3572-4CC3-8FF9-254DEA6EE626}"/>
              </a:ext>
            </a:extLst>
          </p:cNvPr>
          <p:cNvSpPr txBox="1"/>
          <p:nvPr/>
        </p:nvSpPr>
        <p:spPr>
          <a:xfrm>
            <a:off x="2448560" y="3798570"/>
            <a:ext cx="47307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>
                <a:latin typeface="나눔고딕" panose="020D0604000000000000" pitchFamily="50" charset="-127"/>
                <a:ea typeface="나눔고딕" panose="020D0604000000000000" pitchFamily="50" charset="-127"/>
              </a:rPr>
              <a:t>비우기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FE31A08-1715-498F-A947-FC4F0A06A430}"/>
              </a:ext>
            </a:extLst>
          </p:cNvPr>
          <p:cNvSpPr txBox="1"/>
          <p:nvPr/>
        </p:nvSpPr>
        <p:spPr>
          <a:xfrm>
            <a:off x="3941445" y="3797935"/>
            <a:ext cx="37719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강화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1666DE5-DC95-4BF0-A981-1238D815FF98}"/>
              </a:ext>
            </a:extLst>
          </p:cNvPr>
          <p:cNvGrpSpPr/>
          <p:nvPr/>
        </p:nvGrpSpPr>
        <p:grpSpPr>
          <a:xfrm>
            <a:off x="3045460" y="3633470"/>
            <a:ext cx="699135" cy="556895"/>
            <a:chOff x="3045460" y="3633470"/>
            <a:chExt cx="699135" cy="556895"/>
          </a:xfrm>
        </p:grpSpPr>
        <p:sp>
          <p:nvSpPr>
            <p:cNvPr id="87" name="사각형: 둥근 모서리 86">
              <a:extLst>
                <a:ext uri="{FF2B5EF4-FFF2-40B4-BE49-F238E27FC236}">
                  <a16:creationId xmlns:a16="http://schemas.microsoft.com/office/drawing/2014/main" id="{C65229E4-1BDB-4D9C-9444-D22D3A165559}"/>
                </a:ext>
              </a:extLst>
            </p:cNvPr>
            <p:cNvSpPr/>
            <p:nvPr/>
          </p:nvSpPr>
          <p:spPr>
            <a:xfrm>
              <a:off x="3291205" y="3814445"/>
              <a:ext cx="453390" cy="181610"/>
            </a:xfrm>
            <a:prstGeom prst="roundRect">
              <a:avLst/>
            </a:prstGeom>
            <a:noFill/>
            <a:ln w="762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8" name="그림 87">
              <a:extLst>
                <a:ext uri="{FF2B5EF4-FFF2-40B4-BE49-F238E27FC236}">
                  <a16:creationId xmlns:a16="http://schemas.microsoft.com/office/drawing/2014/main" id="{573A256E-DF6A-48BF-8D3E-B392D0A4DDE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5460" y="3633470"/>
              <a:ext cx="474980" cy="556895"/>
            </a:xfrm>
            <a:prstGeom prst="rect">
              <a:avLst/>
            </a:prstGeom>
          </p:spPr>
        </p:pic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B0058FED-54A3-4751-8060-C952165359F2}"/>
              </a:ext>
            </a:extLst>
          </p:cNvPr>
          <p:cNvSpPr txBox="1"/>
          <p:nvPr/>
        </p:nvSpPr>
        <p:spPr>
          <a:xfrm>
            <a:off x="3362325" y="3789680"/>
            <a:ext cx="372110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600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BC31567C-45BB-4A66-B7E5-6C2E9CC3D923}"/>
              </a:ext>
            </a:extLst>
          </p:cNvPr>
          <p:cNvSpPr/>
          <p:nvPr/>
        </p:nvSpPr>
        <p:spPr>
          <a:xfrm>
            <a:off x="2232025" y="2942590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자유형: 도형 93">
            <a:extLst>
              <a:ext uri="{FF2B5EF4-FFF2-40B4-BE49-F238E27FC236}">
                <a16:creationId xmlns:a16="http://schemas.microsoft.com/office/drawing/2014/main" id="{106FF256-B812-4D3C-AAC9-47E205B19D99}"/>
              </a:ext>
            </a:extLst>
          </p:cNvPr>
          <p:cNvSpPr/>
          <p:nvPr/>
        </p:nvSpPr>
        <p:spPr>
          <a:xfrm>
            <a:off x="2217420" y="3339465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자유형: 도형 94">
            <a:extLst>
              <a:ext uri="{FF2B5EF4-FFF2-40B4-BE49-F238E27FC236}">
                <a16:creationId xmlns:a16="http://schemas.microsoft.com/office/drawing/2014/main" id="{19059AA1-6E48-469B-A64B-DBFE01B478D6}"/>
              </a:ext>
            </a:extLst>
          </p:cNvPr>
          <p:cNvSpPr/>
          <p:nvPr/>
        </p:nvSpPr>
        <p:spPr>
          <a:xfrm>
            <a:off x="3369310" y="2942590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자유형: 도형 95">
            <a:extLst>
              <a:ext uri="{FF2B5EF4-FFF2-40B4-BE49-F238E27FC236}">
                <a16:creationId xmlns:a16="http://schemas.microsoft.com/office/drawing/2014/main" id="{212CA2F9-E73B-4A7D-BF0F-06713265B4C1}"/>
              </a:ext>
            </a:extLst>
          </p:cNvPr>
          <p:cNvSpPr/>
          <p:nvPr/>
        </p:nvSpPr>
        <p:spPr>
          <a:xfrm>
            <a:off x="3363595" y="3339465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자유형: 도형 96">
            <a:extLst>
              <a:ext uri="{FF2B5EF4-FFF2-40B4-BE49-F238E27FC236}">
                <a16:creationId xmlns:a16="http://schemas.microsoft.com/office/drawing/2014/main" id="{7DE2C4E8-B9EF-4F9F-A3FB-A97DB4F09598}"/>
              </a:ext>
            </a:extLst>
          </p:cNvPr>
          <p:cNvSpPr/>
          <p:nvPr/>
        </p:nvSpPr>
        <p:spPr>
          <a:xfrm>
            <a:off x="3374390" y="2582545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자유형: 도형 97">
            <a:extLst>
              <a:ext uri="{FF2B5EF4-FFF2-40B4-BE49-F238E27FC236}">
                <a16:creationId xmlns:a16="http://schemas.microsoft.com/office/drawing/2014/main" id="{D4AB7C60-79E5-48B0-BC8D-CAD8538588BA}"/>
              </a:ext>
            </a:extLst>
          </p:cNvPr>
          <p:cNvSpPr/>
          <p:nvPr/>
        </p:nvSpPr>
        <p:spPr>
          <a:xfrm>
            <a:off x="2235200" y="2582545"/>
            <a:ext cx="1130300" cy="321945"/>
          </a:xfrm>
          <a:custGeom>
            <a:avLst/>
            <a:gdLst>
              <a:gd name="connsiteX0" fmla="*/ 0 w 1136342"/>
              <a:gd name="connsiteY0" fmla="*/ 266330 h 310718"/>
              <a:gd name="connsiteX1" fmla="*/ 35510 w 1136342"/>
              <a:gd name="connsiteY1" fmla="*/ 26633 h 310718"/>
              <a:gd name="connsiteX2" fmla="*/ 88777 w 1136342"/>
              <a:gd name="connsiteY2" fmla="*/ 0 h 310718"/>
              <a:gd name="connsiteX3" fmla="*/ 221942 w 1136342"/>
              <a:gd name="connsiteY3" fmla="*/ 0 h 310718"/>
              <a:gd name="connsiteX4" fmla="*/ 1083076 w 1136342"/>
              <a:gd name="connsiteY4" fmla="*/ 0 h 310718"/>
              <a:gd name="connsiteX5" fmla="*/ 1136342 w 1136342"/>
              <a:gd name="connsiteY5" fmla="*/ 44388 h 310718"/>
              <a:gd name="connsiteX6" fmla="*/ 1091953 w 1136342"/>
              <a:gd name="connsiteY6" fmla="*/ 284085 h 310718"/>
              <a:gd name="connsiteX7" fmla="*/ 1091953 w 1136342"/>
              <a:gd name="connsiteY7" fmla="*/ 284085 h 310718"/>
              <a:gd name="connsiteX8" fmla="*/ 35510 w 1136342"/>
              <a:gd name="connsiteY8" fmla="*/ 310718 h 310718"/>
              <a:gd name="connsiteX9" fmla="*/ 0 w 1136342"/>
              <a:gd name="connsiteY9" fmla="*/ 266330 h 310718"/>
              <a:gd name="connsiteX0" fmla="*/ 0 w 1136342"/>
              <a:gd name="connsiteY0" fmla="*/ 266330 h 287935"/>
              <a:gd name="connsiteX1" fmla="*/ 35510 w 1136342"/>
              <a:gd name="connsiteY1" fmla="*/ 26633 h 287935"/>
              <a:gd name="connsiteX2" fmla="*/ 88777 w 1136342"/>
              <a:gd name="connsiteY2" fmla="*/ 0 h 287935"/>
              <a:gd name="connsiteX3" fmla="*/ 221942 w 1136342"/>
              <a:gd name="connsiteY3" fmla="*/ 0 h 287935"/>
              <a:gd name="connsiteX4" fmla="*/ 1083076 w 1136342"/>
              <a:gd name="connsiteY4" fmla="*/ 0 h 287935"/>
              <a:gd name="connsiteX5" fmla="*/ 1136342 w 1136342"/>
              <a:gd name="connsiteY5" fmla="*/ 44388 h 287935"/>
              <a:gd name="connsiteX6" fmla="*/ 1091953 w 1136342"/>
              <a:gd name="connsiteY6" fmla="*/ 284085 h 287935"/>
              <a:gd name="connsiteX7" fmla="*/ 1091953 w 1136342"/>
              <a:gd name="connsiteY7" fmla="*/ 284085 h 287935"/>
              <a:gd name="connsiteX8" fmla="*/ 58293 w 1136342"/>
              <a:gd name="connsiteY8" fmla="*/ 287935 h 287935"/>
              <a:gd name="connsiteX9" fmla="*/ 0 w 1136342"/>
              <a:gd name="connsiteY9" fmla="*/ 266330 h 287935"/>
              <a:gd name="connsiteX0" fmla="*/ 0 w 1124950"/>
              <a:gd name="connsiteY0" fmla="*/ 252091 h 287935"/>
              <a:gd name="connsiteX1" fmla="*/ 24118 w 1124950"/>
              <a:gd name="connsiteY1" fmla="*/ 26633 h 287935"/>
              <a:gd name="connsiteX2" fmla="*/ 77385 w 1124950"/>
              <a:gd name="connsiteY2" fmla="*/ 0 h 287935"/>
              <a:gd name="connsiteX3" fmla="*/ 210550 w 1124950"/>
              <a:gd name="connsiteY3" fmla="*/ 0 h 287935"/>
              <a:gd name="connsiteX4" fmla="*/ 1071684 w 1124950"/>
              <a:gd name="connsiteY4" fmla="*/ 0 h 287935"/>
              <a:gd name="connsiteX5" fmla="*/ 1124950 w 1124950"/>
              <a:gd name="connsiteY5" fmla="*/ 44388 h 287935"/>
              <a:gd name="connsiteX6" fmla="*/ 1080561 w 1124950"/>
              <a:gd name="connsiteY6" fmla="*/ 284085 h 287935"/>
              <a:gd name="connsiteX7" fmla="*/ 1080561 w 1124950"/>
              <a:gd name="connsiteY7" fmla="*/ 284085 h 287935"/>
              <a:gd name="connsiteX8" fmla="*/ 46901 w 1124950"/>
              <a:gd name="connsiteY8" fmla="*/ 287935 h 287935"/>
              <a:gd name="connsiteX9" fmla="*/ 0 w 1124950"/>
              <a:gd name="connsiteY9" fmla="*/ 252091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097649 w 1142038"/>
              <a:gd name="connsiteY6" fmla="*/ 284085 h 287935"/>
              <a:gd name="connsiteX7" fmla="*/ 1097649 w 1142038"/>
              <a:gd name="connsiteY7" fmla="*/ 284085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0468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97649 w 1142038"/>
              <a:gd name="connsiteY8" fmla="*/ 284085 h 287935"/>
              <a:gd name="connsiteX9" fmla="*/ 1058797 w 1142038"/>
              <a:gd name="connsiteY9" fmla="*/ 283257 h 287935"/>
              <a:gd name="connsiteX10" fmla="*/ 63989 w 1142038"/>
              <a:gd name="connsiteY10" fmla="*/ 287935 h 287935"/>
              <a:gd name="connsiteX11" fmla="*/ 0 w 1142038"/>
              <a:gd name="connsiteY11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97649 w 1142038"/>
              <a:gd name="connsiteY7" fmla="*/ 284085 h 287935"/>
              <a:gd name="connsiteX8" fmla="*/ 1058797 w 1142038"/>
              <a:gd name="connsiteY8" fmla="*/ 283257 h 287935"/>
              <a:gd name="connsiteX9" fmla="*/ 63989 w 1142038"/>
              <a:gd name="connsiteY9" fmla="*/ 287935 h 287935"/>
              <a:gd name="connsiteX10" fmla="*/ 0 w 1142038"/>
              <a:gd name="connsiteY10" fmla="*/ 249243 h 287935"/>
              <a:gd name="connsiteX0" fmla="*/ 0 w 1142038"/>
              <a:gd name="connsiteY0" fmla="*/ 249243 h 287935"/>
              <a:gd name="connsiteX1" fmla="*/ 41206 w 1142038"/>
              <a:gd name="connsiteY1" fmla="*/ 26633 h 287935"/>
              <a:gd name="connsiteX2" fmla="*/ 94473 w 1142038"/>
              <a:gd name="connsiteY2" fmla="*/ 0 h 287935"/>
              <a:gd name="connsiteX3" fmla="*/ 227638 w 1142038"/>
              <a:gd name="connsiteY3" fmla="*/ 0 h 287935"/>
              <a:gd name="connsiteX4" fmla="*/ 1088772 w 1142038"/>
              <a:gd name="connsiteY4" fmla="*/ 0 h 287935"/>
              <a:gd name="connsiteX5" fmla="*/ 1142038 w 1142038"/>
              <a:gd name="connsiteY5" fmla="*/ 44388 h 287935"/>
              <a:gd name="connsiteX6" fmla="*/ 1110060 w 1142038"/>
              <a:gd name="connsiteY6" fmla="*/ 240538 h 287935"/>
              <a:gd name="connsiteX7" fmla="*/ 1058797 w 1142038"/>
              <a:gd name="connsiteY7" fmla="*/ 283257 h 287935"/>
              <a:gd name="connsiteX8" fmla="*/ 63989 w 1142038"/>
              <a:gd name="connsiteY8" fmla="*/ 287935 h 287935"/>
              <a:gd name="connsiteX9" fmla="*/ 0 w 1142038"/>
              <a:gd name="connsiteY9" fmla="*/ 249243 h 287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42038" h="287935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noFill/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FD719A6-0AC3-49C2-8FDC-3185CD6EC2FD}"/>
              </a:ext>
            </a:extLst>
          </p:cNvPr>
          <p:cNvGrpSpPr/>
          <p:nvPr/>
        </p:nvGrpSpPr>
        <p:grpSpPr>
          <a:xfrm>
            <a:off x="2252345" y="2385695"/>
            <a:ext cx="2047875" cy="184785"/>
            <a:chOff x="2252345" y="2385695"/>
            <a:chExt cx="2047875" cy="184785"/>
          </a:xfrm>
        </p:grpSpPr>
        <p:sp>
          <p:nvSpPr>
            <p:cNvPr id="100" name="사각형: 둥근 모서리 99">
              <a:extLst>
                <a:ext uri="{FF2B5EF4-FFF2-40B4-BE49-F238E27FC236}">
                  <a16:creationId xmlns:a16="http://schemas.microsoft.com/office/drawing/2014/main" id="{94EEE757-0474-4422-A44E-6E4FA7930D28}"/>
                </a:ext>
              </a:extLst>
            </p:cNvPr>
            <p:cNvSpPr/>
            <p:nvPr/>
          </p:nvSpPr>
          <p:spPr>
            <a:xfrm>
              <a:off x="2254885" y="2445385"/>
              <a:ext cx="644525" cy="56515"/>
            </a:xfrm>
            <a:prstGeom prst="roundRect">
              <a:avLst/>
            </a:prstGeom>
            <a:solidFill>
              <a:schemeClr val="accent6">
                <a:lumMod val="75000"/>
              </a:schemeClr>
            </a:solidFill>
            <a:ln w="1270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사각형: 둥근 모서리 103">
              <a:extLst>
                <a:ext uri="{FF2B5EF4-FFF2-40B4-BE49-F238E27FC236}">
                  <a16:creationId xmlns:a16="http://schemas.microsoft.com/office/drawing/2014/main" id="{4DB8691A-A3FA-4B2B-B34B-8462A85E5A44}"/>
                </a:ext>
              </a:extLst>
            </p:cNvPr>
            <p:cNvSpPr/>
            <p:nvPr/>
          </p:nvSpPr>
          <p:spPr>
            <a:xfrm>
              <a:off x="2252345" y="2445385"/>
              <a:ext cx="2047875" cy="56515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A7EFC9-6A64-4EA4-8E56-2B78AEEFF686}"/>
                </a:ext>
              </a:extLst>
            </p:cNvPr>
            <p:cNvSpPr txBox="1"/>
            <p:nvPr/>
          </p:nvSpPr>
          <p:spPr>
            <a:xfrm>
              <a:off x="2960370" y="2385695"/>
              <a:ext cx="734695" cy="1847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600" dirty="0">
                  <a:latin typeface="나눔고딕" panose="020D0604000000000000" pitchFamily="50" charset="-127"/>
                  <a:ea typeface="나눔고딕" panose="020D0604000000000000" pitchFamily="50" charset="-127"/>
                </a:rPr>
                <a:t>Exp 3,855 /935</a:t>
              </a:r>
              <a:endParaRPr lang="ko-KR" altLang="en-US" sz="600" dirty="0">
                <a:latin typeface="나눔고딕" panose="020D0604000000000000" pitchFamily="50" charset="-127"/>
                <a:ea typeface="나눔고딕" panose="020D0604000000000000" pitchFamily="50" charset="-127"/>
              </a:endParaRP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97DAA0E-704E-4594-910A-AB4AF8836D17}"/>
              </a:ext>
            </a:extLst>
          </p:cNvPr>
          <p:cNvSpPr/>
          <p:nvPr/>
        </p:nvSpPr>
        <p:spPr>
          <a:xfrm>
            <a:off x="4246245" y="2390140"/>
            <a:ext cx="250825" cy="137795"/>
          </a:xfrm>
          <a:prstGeom prst="roundRect">
            <a:avLst>
              <a:gd name="adj" fmla="val 34346"/>
            </a:avLst>
          </a:prstGeom>
          <a:solidFill>
            <a:schemeClr val="bg1"/>
          </a:solidFill>
          <a:ln w="508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0C01383-BE33-4481-90E6-12A2702C6E52}"/>
              </a:ext>
            </a:extLst>
          </p:cNvPr>
          <p:cNvSpPr txBox="1"/>
          <p:nvPr/>
        </p:nvSpPr>
        <p:spPr>
          <a:xfrm>
            <a:off x="4211320" y="2346960"/>
            <a:ext cx="314325" cy="215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+3</a:t>
            </a:r>
            <a:endParaRPr lang="ko-KR" altLang="en-US" sz="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07" name="자유형: 도형 206"/>
          <p:cNvSpPr>
            <a:spLocks/>
          </p:cNvSpPr>
          <p:nvPr/>
        </p:nvSpPr>
        <p:spPr>
          <a:xfrm rot="0">
            <a:off x="4935220" y="3949700"/>
            <a:ext cx="1104900" cy="27178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0" name="자유형: 도형 269"/>
          <p:cNvSpPr>
            <a:spLocks/>
          </p:cNvSpPr>
          <p:nvPr/>
        </p:nvSpPr>
        <p:spPr>
          <a:xfrm rot="0">
            <a:off x="4935220" y="3726815"/>
            <a:ext cx="1112520" cy="27178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3" name="자유형: 도형 272"/>
          <p:cNvSpPr>
            <a:spLocks/>
          </p:cNvSpPr>
          <p:nvPr/>
        </p:nvSpPr>
        <p:spPr>
          <a:xfrm rot="0">
            <a:off x="4949190" y="3485515"/>
            <a:ext cx="1095375" cy="27178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6" name="자유형: 도형 275"/>
          <p:cNvSpPr>
            <a:spLocks/>
          </p:cNvSpPr>
          <p:nvPr/>
        </p:nvSpPr>
        <p:spPr>
          <a:xfrm rot="0">
            <a:off x="4949190" y="3244850"/>
            <a:ext cx="1083945" cy="27178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79" name="자유형: 도형 278"/>
          <p:cNvSpPr>
            <a:spLocks/>
          </p:cNvSpPr>
          <p:nvPr/>
        </p:nvSpPr>
        <p:spPr>
          <a:xfrm rot="0">
            <a:off x="4937760" y="2995295"/>
            <a:ext cx="1109980" cy="27178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2" name="자유형: 도형 281"/>
          <p:cNvSpPr>
            <a:spLocks/>
          </p:cNvSpPr>
          <p:nvPr/>
        </p:nvSpPr>
        <p:spPr>
          <a:xfrm rot="0">
            <a:off x="4886960" y="2715260"/>
            <a:ext cx="1160780" cy="31877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5" name="자유형: 도형 284"/>
          <p:cNvSpPr>
            <a:spLocks/>
          </p:cNvSpPr>
          <p:nvPr/>
        </p:nvSpPr>
        <p:spPr>
          <a:xfrm rot="0">
            <a:off x="4724400" y="2385695"/>
            <a:ext cx="1322705" cy="36322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88" name="자유형: 도형 287"/>
          <p:cNvSpPr>
            <a:spLocks/>
          </p:cNvSpPr>
          <p:nvPr/>
        </p:nvSpPr>
        <p:spPr>
          <a:xfrm rot="0">
            <a:off x="4643755" y="2081530"/>
            <a:ext cx="1402715" cy="40386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pic>
        <p:nvPicPr>
          <p:cNvPr id="289" name="그림 288" descr="C:/users/Administrator/AppData/Roaming/PolarisOffice8/ETemp/7380_10510192/image13.png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BEBA8EAE-BF5A-486C-A8C5-ECC9F3942E4B}">
                <a14:imgProps xmlns:a14="http://schemas.microsoft.com/office/drawing/2010/main">
                  <a14:imgLayer r:embed="rId23"/>
                </a14:imgProps>
              </a:ext>
            </a:extLst>
          </a:blip>
          <a:srcRect/>
          <a:stretch>
            <a:fillRect/>
          </a:stretch>
        </p:blipFill>
        <p:spPr>
          <a:xfrm rot="0">
            <a:off x="4892675" y="2283460"/>
            <a:ext cx="200660" cy="215900"/>
          </a:xfrm>
          <a:prstGeom prst="rect"/>
          <a:noFill/>
        </p:spPr>
      </p:pic>
      <p:sp>
        <p:nvSpPr>
          <p:cNvPr id="290" name="별: 꼭짓점 5개 289"/>
          <p:cNvSpPr>
            <a:spLocks/>
          </p:cNvSpPr>
          <p:nvPr/>
        </p:nvSpPr>
        <p:spPr>
          <a:xfrm rot="0">
            <a:off x="5071110" y="2338705"/>
            <a:ext cx="112395" cy="104775"/>
          </a:xfrm>
          <a:prstGeom prst="star5">
            <a:avLst>
              <a:gd name="adj" fmla="val 23304"/>
              <a:gd name="hf" fmla="val 105146"/>
              <a:gd name="vf" fmla="val 110557"/>
            </a:avLst>
          </a:prstGeom>
          <a:solidFill>
            <a:srgbClr val="FFFF00"/>
          </a:solidFill>
          <a:ln w="2540" cap="flat" cmpd="sng">
            <a:solidFill>
              <a:schemeClr val="bg1">
                <a:lumMod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sp>
        <p:nvSpPr>
          <p:cNvPr id="291" name="TextBox 290"/>
          <p:cNvSpPr txBox="1">
            <a:spLocks/>
          </p:cNvSpPr>
          <p:nvPr/>
        </p:nvSpPr>
        <p:spPr>
          <a:xfrm rot="0">
            <a:off x="4691380" y="2273935"/>
            <a:ext cx="327025" cy="23749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US" altLang="ko-KR" sz="900" b="1">
                <a:latin typeface="나눔고딕" charset="0"/>
                <a:ea typeface="나눔고딕" charset="0"/>
              </a:rPr>
              <a:t>30</a:t>
            </a:r>
            <a:endParaRPr lang="ko-KR" altLang="en-US" sz="900" b="1">
              <a:latin typeface="나눔고딕" charset="0"/>
              <a:ea typeface="나눔고딕" charset="0"/>
            </a:endParaRPr>
          </a:p>
        </p:txBody>
      </p:sp>
      <p:sp>
        <p:nvSpPr>
          <p:cNvPr id="292" name="TextBox 291"/>
          <p:cNvSpPr txBox="1">
            <a:spLocks/>
          </p:cNvSpPr>
          <p:nvPr/>
        </p:nvSpPr>
        <p:spPr>
          <a:xfrm rot="0">
            <a:off x="4823460" y="2096135"/>
            <a:ext cx="721360" cy="205740"/>
          </a:xfrm>
          <a:prstGeom prst="rect"/>
          <a:noFill/>
        </p:spPr>
        <p:txBody>
          <a:bodyPr wrap="none" lIns="91440" tIns="45720" rIns="91440" bIns="45720" numCol="1" vert="horz" anchor="t">
            <a:spAutoFit/>
          </a:bodyPr>
          <a:lstStyle/>
          <a:p>
            <a:pPr marL="0" indent="0" algn="l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700" b="1">
                <a:latin typeface="나눔고딕" charset="0"/>
                <a:ea typeface="나눔고딕" charset="0"/>
              </a:rPr>
              <a:t>얼음구슬 펭귄</a:t>
            </a:r>
            <a:endParaRPr lang="ko-KR" altLang="en-US" sz="700" b="1">
              <a:latin typeface="나눔고딕" charset="0"/>
              <a:ea typeface="나눔고딕" charset="0"/>
            </a:endParaRPr>
          </a:p>
        </p:txBody>
      </p:sp>
      <p:pic>
        <p:nvPicPr>
          <p:cNvPr id="293" name="그림 292" descr="C:/users/Administrator/AppData/Roaming/PolarisOffice8/ETemp/7380_10510192/image34.png"/>
          <p:cNvPicPr>
            <a:picLocks noChangeAspect="1"/>
          </p:cNvPicPr>
          <p:nvPr/>
        </p:nvPicPr>
        <p:blipFill rotWithShape="1">
          <a:blip r:embed="rId21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 rot="0">
            <a:off x="4784725" y="2139950"/>
            <a:ext cx="117475" cy="120650"/>
          </a:xfrm>
          <a:prstGeom prst="rect"/>
          <a:noFill/>
        </p:spPr>
      </p:pic>
      <p:sp>
        <p:nvSpPr>
          <p:cNvPr id="296" name="자유형: 도형 295"/>
          <p:cNvSpPr>
            <a:spLocks/>
          </p:cNvSpPr>
          <p:nvPr/>
        </p:nvSpPr>
        <p:spPr>
          <a:xfrm rot="0">
            <a:off x="2217420" y="2576830"/>
            <a:ext cx="1145540" cy="328930"/>
          </a:xfrm>
          <a:custGeom>
            <a:gdLst>
              <a:gd fmla="*/ 0 w 1142039" name="TX0"/>
              <a:gd fmla="*/ 249243 h 287936" name="TY0"/>
              <a:gd fmla="*/ 41206 w 1142039" name="TX1"/>
              <a:gd fmla="*/ 26633 h 287936" name="TY1"/>
              <a:gd fmla="*/ 94473 w 1142039" name="TX2"/>
              <a:gd fmla="*/ 0 h 287936" name="TY2"/>
              <a:gd fmla="*/ 227638 w 1142039" name="TX3"/>
              <a:gd fmla="*/ 0 h 287936" name="TY3"/>
              <a:gd fmla="*/ 1088772 w 1142039" name="TX4"/>
              <a:gd fmla="*/ 0 h 287936" name="TY4"/>
              <a:gd fmla="*/ 1142038 w 1142039" name="TX5"/>
              <a:gd fmla="*/ 44388 h 287936" name="TY5"/>
              <a:gd fmla="*/ 1110060 w 1142039" name="TX6"/>
              <a:gd fmla="*/ 240538 h 287936" name="TY6"/>
              <a:gd fmla="*/ 1058797 w 1142039" name="TX7"/>
              <a:gd fmla="*/ 283257 h 287936" name="TY7"/>
              <a:gd fmla="*/ 63989 w 1142039" name="TX8"/>
              <a:gd fmla="*/ 287935 h 287936" name="TY8"/>
              <a:gd fmla="*/ 0 w 1142039" name="TX9"/>
              <a:gd fmla="*/ 249243 h 287936" name="TY9"/>
            </a:gdLst>
            <a:cxnLst>
              <a:cxn ang="0">
                <a:pos x="TX0" y="TY0"/>
              </a:cxn>
              <a:cxn ang="0">
                <a:pos x="TX1" y="TY1"/>
              </a:cxn>
              <a:cxn ang="0">
                <a:pos x="TX2" y="TY2"/>
              </a:cxn>
              <a:cxn ang="0">
                <a:pos x="TX3" y="TY3"/>
              </a:cxn>
              <a:cxn ang="0">
                <a:pos x="TX4" y="TY4"/>
              </a:cxn>
              <a:cxn ang="0">
                <a:pos x="TX5" y="TY5"/>
              </a:cxn>
              <a:cxn ang="0">
                <a:pos x="TX6" y="TY6"/>
              </a:cxn>
              <a:cxn ang="0">
                <a:pos x="TX7" y="TY7"/>
              </a:cxn>
              <a:cxn ang="0">
                <a:pos x="TX8" y="TY8"/>
              </a:cxn>
              <a:cxn ang="0">
                <a:pos x="TX9" y="TY9"/>
              </a:cxn>
            </a:cxnLst>
            <a:rect l="l" t="t" r="r" b="b"/>
            <a:pathLst>
              <a:path w="1142039" h="287936">
                <a:moveTo>
                  <a:pt x="0" y="249243"/>
                </a:moveTo>
                <a:lnTo>
                  <a:pt x="41206" y="26633"/>
                </a:lnTo>
                <a:lnTo>
                  <a:pt x="94473" y="0"/>
                </a:lnTo>
                <a:lnTo>
                  <a:pt x="227638" y="0"/>
                </a:lnTo>
                <a:lnTo>
                  <a:pt x="1088772" y="0"/>
                </a:lnTo>
                <a:lnTo>
                  <a:pt x="1142038" y="44388"/>
                </a:lnTo>
                <a:lnTo>
                  <a:pt x="1110060" y="240538"/>
                </a:lnTo>
                <a:lnTo>
                  <a:pt x="1058797" y="283257"/>
                </a:lnTo>
                <a:lnTo>
                  <a:pt x="63989" y="287935"/>
                </a:lnTo>
                <a:lnTo>
                  <a:pt x="0" y="249243"/>
                </a:lnTo>
                <a:close/>
              </a:path>
            </a:pathLst>
          </a:custGeom>
          <a:solidFill>
            <a:schemeClr val="bg1"/>
          </a:solidFill>
          <a:ln w="12700" cap="flat" cmpd="sng">
            <a:solidFill>
              <a:schemeClr val="tx1">
                <a:lumMod val="50000"/>
                <a:lumOff val="50000"/>
                <a:alpha val="10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numCol="1" vert="horz" anchor="ctr">
            <a:noAutofit/>
          </a:bodyPr>
          <a:lstStyle/>
          <a:p>
            <a:pPr marL="0" indent="0" algn="ctr" defTabSz="914400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>
              <a:latin typeface="맑은 고딕" charset="0"/>
              <a:ea typeface="맑은 고딕" charset="0"/>
              <a:cs typeface="+mn-cs"/>
            </a:endParaRPr>
          </a:p>
        </p:txBody>
      </p:sp>
      <p:grpSp>
        <p:nvGrpSpPr>
          <p:cNvPr id="301" name="그룹 300"/>
          <p:cNvGrpSpPr/>
          <p:nvPr/>
        </p:nvGrpSpPr>
        <p:grpSpPr>
          <a:xfrm rot="0">
            <a:off x="3196590" y="1454785"/>
            <a:ext cx="476250" cy="826770"/>
            <a:chOff x="3196590" y="1454785"/>
            <a:chExt cx="476250" cy="826770"/>
          </a:xfrm>
        </p:grpSpPr>
        <p:sp>
          <p:nvSpPr>
            <p:cNvPr id="299" name="도형 298"/>
            <p:cNvSpPr>
              <a:spLocks/>
            </p:cNvSpPr>
            <p:nvPr/>
          </p:nvSpPr>
          <p:spPr>
            <a:xfrm rot="0">
              <a:off x="3197225" y="1791335"/>
              <a:ext cx="475615" cy="490220"/>
            </a:xfrm>
            <a:prstGeom prst="snip2SameRect">
              <a:avLst>
                <a:gd name="adj1" fmla="val 31401"/>
                <a:gd name="adj2" fmla="val 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0" name="도형 299"/>
            <p:cNvSpPr>
              <a:spLocks/>
            </p:cNvSpPr>
            <p:nvPr/>
          </p:nvSpPr>
          <p:spPr>
            <a:xfrm rot="0">
              <a:off x="3196590" y="1454785"/>
              <a:ext cx="446405" cy="446405"/>
            </a:xfrm>
            <a:prstGeom prst="smileyFace"/>
            <a:solidFill>
              <a:schemeClr val="bg1"/>
            </a:solidFill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  <p:grpSp>
        <p:nvGrpSpPr>
          <p:cNvPr id="305" name="그룹 304"/>
          <p:cNvGrpSpPr/>
          <p:nvPr/>
        </p:nvGrpSpPr>
        <p:grpSpPr>
          <a:xfrm rot="0">
            <a:off x="5655310" y="2112010"/>
            <a:ext cx="234950" cy="280035"/>
            <a:chOff x="5655310" y="2112010"/>
            <a:chExt cx="234950" cy="280035"/>
          </a:xfrm>
        </p:grpSpPr>
        <p:sp>
          <p:nvSpPr>
            <p:cNvPr id="303" name="도형 302"/>
            <p:cNvSpPr>
              <a:spLocks/>
            </p:cNvSpPr>
            <p:nvPr/>
          </p:nvSpPr>
          <p:spPr>
            <a:xfrm rot="0">
              <a:off x="5655310" y="2280285"/>
              <a:ext cx="234950" cy="111760"/>
            </a:xfrm>
            <a:prstGeom prst="snip2SameRect">
              <a:avLst>
                <a:gd name="adj1" fmla="val 31401"/>
                <a:gd name="adj2" fmla="val 0"/>
              </a:avLst>
            </a:prstGeom>
            <a:solidFill>
              <a:schemeClr val="bg1"/>
            </a:solidFill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  <p:sp>
          <p:nvSpPr>
            <p:cNvPr id="304" name="도형 303"/>
            <p:cNvSpPr>
              <a:spLocks/>
            </p:cNvSpPr>
            <p:nvPr/>
          </p:nvSpPr>
          <p:spPr>
            <a:xfrm rot="0">
              <a:off x="5655310" y="2112010"/>
              <a:ext cx="219710" cy="223520"/>
            </a:xfrm>
            <a:prstGeom prst="smileyFace"/>
            <a:solidFill>
              <a:schemeClr val="bg1"/>
            </a:solidFill>
            <a:ln w="12700" cap="flat" cmpd="sng">
              <a:solidFill>
                <a:schemeClr val="bg1">
                  <a:lumMod val="65000"/>
                  <a:lumOff val="0"/>
                  <a:alpha val="100000"/>
                </a:schemeClr>
              </a:solidFill>
              <a:prstDash val="solid"/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vert="horz" anchor="ctr">
              <a:noAutofit/>
            </a:bodyPr>
            <a:lstStyle/>
            <a:p>
              <a:pPr marL="0" indent="0" algn="ctr" defTabSz="914400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Tx/>
                <a:buNone/>
              </a:pPr>
              <a:endParaRPr lang="ko-KR" altLang="en-US" sz="1800">
                <a:latin typeface="맑은 고딕" charset="0"/>
                <a:ea typeface="맑은 고딕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0038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343434"/>
      </a:folHlink>
    </a:clrScheme>
    <a:fontScheme name="">
      <a:majorFont>
        <a:latin typeface="맑은 고딕"/>
        <a:ea typeface=""/>
        <a:cs typeface=""/>
        <a:font script="Arab" typeface="Times New Roman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Times New Roman"/>
        <a:font script="Jpan" typeface="ＭＳ Ｐゴシック"/>
        <a:font script="Khmr" typeface="MoolBoran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Angsana New"/>
        <a:font script="Tibt" typeface="Microsoft Himalaya"/>
        <a:font script="Uigh" typeface="Microsoft Uighur"/>
        <a:font script="Viet" typeface="Times New Roman"/>
        <a:font script="Yiii" typeface="Microsoft Yi Baiti"/>
      </a:majorFont>
      <a:minorFont>
        <a:latin typeface="맑은 고딕"/>
        <a:ea typeface=""/>
        <a:cs typeface=""/>
        <a:font script="Arab" typeface="Arial"/>
        <a:font script="Beng" typeface="Vrinda"/>
        <a:font script="Cans" typeface="Euphemia"/>
        <a:font script="Cher" typeface="Plantagenet Cherokee"/>
        <a:font script="Deva" typeface="Mangal"/>
        <a:font script="Ethi" typeface="Nyala"/>
        <a:font script="Gujr" typeface="Shruti"/>
        <a:font script="Guru" typeface="Raavi"/>
        <a:font script="Hang" typeface="맑은 고딕"/>
        <a:font script="Hans" typeface="宋体"/>
        <a:font script="Hant" typeface="新細明體"/>
        <a:font script="Hebr" typeface="Arial"/>
        <a:font script="Jpan" typeface="ＭＳ Ｐゴシック"/>
        <a:font script="Khmr" typeface="DaunPenh"/>
        <a:font script="Knda" typeface="Tunga"/>
        <a:font script="Laoo" typeface="DokChampa"/>
        <a:font script="Mlym" typeface="Kartika"/>
        <a:font script="Mong" typeface="Mongolian Baiti"/>
        <a:font script="Orya" typeface="Kalinga"/>
        <a:font script="Sinh" typeface="Iskoola Pota"/>
        <a:font script="Syrc" typeface="Estrangelo Edessa"/>
        <a:font script="Taml" typeface="Latha"/>
        <a:font script="Telu" typeface="Gautami"/>
        <a:font script="Thaa" typeface="MV Boli"/>
        <a:font script="Thai" typeface="Cordia New"/>
        <a:font script="Tibt" typeface="Microsoft Himalaya"/>
        <a:font script="Uigh" typeface="Microsoft Uighur"/>
        <a:font script="Viet" typeface="Arial"/>
        <a:font script="Yiii" typeface="Microsoft Yi Baiti"/>
      </a:minorFont>
    </a:fontScheme>
    <a:fmtScheme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2</Pages>
  <Paragraphs>420</Paragraphs>
  <Words>1748</Words>
  <TotalTime>0</TotalTime>
  <MMClips>0</MMClips>
  <ScaleCrop>false</ScaleCrop>
  <HeadingPairs>
    <vt:vector size="2" baseType="variant">
      <vt:variant>
        <vt:lpstr>제목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DELL</dc:creator>
  <cp:lastModifiedBy>Administrator</cp:lastModifiedBy>
  <dc:title>에픽세븐 캐릭터 성장 (강화,승급)</dc:title>
  <dcterms:modified xsi:type="dcterms:W3CDTF">2019-10-04T13:07:58Z</dcterms:modified>
</cp:coreProperties>
</file>