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525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053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536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80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6519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648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6244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2773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660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473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519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633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264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3405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421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764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9804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EAE2DB-CF2C-4E9F-9249-EF37A5F68485}" type="datetimeFigureOut">
              <a:rPr lang="es-NI" smtClean="0"/>
              <a:t>20/3/2021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FCE798-F140-45F5-80FB-4EBD956B706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8219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8F8AE-B9C0-4DC4-90BC-DB73CF1E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009" y="-611557"/>
            <a:ext cx="7766936" cy="1646302"/>
          </a:xfrm>
        </p:spPr>
        <p:txBody>
          <a:bodyPr/>
          <a:lstStyle/>
          <a:p>
            <a:r>
              <a:rPr lang="es-NI" dirty="0"/>
              <a:t>Primitivas Gr</a:t>
            </a:r>
            <a:r>
              <a:rPr lang="es-ES" dirty="0"/>
              <a:t>á</a:t>
            </a:r>
            <a:r>
              <a:rPr lang="es-NI" dirty="0"/>
              <a:t>ficas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38C01B-E764-47FE-B2DF-DDB42F4A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33" y="1593771"/>
            <a:ext cx="5951040" cy="4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432FD-F813-4E02-A6C4-56940A16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primitivas gráficas?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7C62E-1238-4297-9EA5-FF69DC354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s-NI" sz="2800" dirty="0"/>
              <a:t>Son elementos fundamentales de la librería </a:t>
            </a:r>
            <a:r>
              <a:rPr lang="es-NI" sz="2800" dirty="0" err="1"/>
              <a:t>graphics.h</a:t>
            </a:r>
            <a:r>
              <a:rPr lang="es-NI" sz="2800" dirty="0"/>
              <a:t> del lenguaje C, en el cual a través de esta se pueden recrear figuras geométricas por medio de las múltiples recursos y funciones que poseen.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A5DA3-334F-4489-ADFD-D8D4C6816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r="2126"/>
          <a:stretch/>
        </p:blipFill>
        <p:spPr>
          <a:xfrm>
            <a:off x="4022179" y="3429000"/>
            <a:ext cx="4136994" cy="3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FAFD2-31D6-41AD-96CC-BC826BFB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5006"/>
            <a:ext cx="10353762" cy="6178857"/>
          </a:xfrm>
        </p:spPr>
        <p:txBody>
          <a:bodyPr/>
          <a:lstStyle/>
          <a:p>
            <a:r>
              <a:rPr lang="es-NI" dirty="0"/>
              <a:t>Figuras Geométricas.</a:t>
            </a:r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Relleno</a:t>
            </a:r>
          </a:p>
          <a:p>
            <a:endParaRPr lang="es-NI" dirty="0"/>
          </a:p>
          <a:p>
            <a:endParaRPr lang="es-NI" dirty="0"/>
          </a:p>
          <a:p>
            <a:r>
              <a:rPr lang="es-NI" dirty="0" err="1"/>
              <a:t>Rasterop</a:t>
            </a:r>
            <a:endParaRPr lang="es-NI" dirty="0"/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Graficas Matemáticas.</a:t>
            </a:r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Texto Grafico.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2B1B83-5398-483C-9A76-54FBD181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19" y="435006"/>
            <a:ext cx="6585112" cy="58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0D155-678E-4AFA-82D1-75044B4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s-NI" dirty="0"/>
              <a:t>Grafico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209CB8-5D21-4686-8DAF-DFD6D2A1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2" y="2286204"/>
            <a:ext cx="5522380" cy="3538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4DC90D-4209-4242-891B-792D6461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74" y="2419746"/>
            <a:ext cx="4527461" cy="3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4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336</TotalTime>
  <Words>60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Pizarra</vt:lpstr>
      <vt:lpstr>Primitivas Gráficas</vt:lpstr>
      <vt:lpstr>¿Qué son las primitivas gráficas?</vt:lpstr>
      <vt:lpstr>Presentación de PowerPoint</vt:lpstr>
      <vt:lpstr>Modo Grafico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Primitivas Gráficas</dc:title>
  <dc:creator>DELL</dc:creator>
  <cp:lastModifiedBy>DELL</cp:lastModifiedBy>
  <cp:revision>13</cp:revision>
  <dcterms:created xsi:type="dcterms:W3CDTF">2021-03-20T18:01:45Z</dcterms:created>
  <dcterms:modified xsi:type="dcterms:W3CDTF">2021-03-21T01:13:15Z</dcterms:modified>
</cp:coreProperties>
</file>