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46</c:v>
                </c:pt>
                <c:pt idx="1">
                  <c:v>43</c:v>
                </c:pt>
                <c:pt idx="2">
                  <c:v>37</c:v>
                </c:pt>
                <c:pt idx="3">
                  <c:v>38</c:v>
                </c:pt>
                <c:pt idx="4">
                  <c:v>34</c:v>
                </c:pt>
                <c:pt idx="5">
                  <c:v>43</c:v>
                </c:pt>
                <c:pt idx="6">
                  <c:v>38</c:v>
                </c:pt>
                <c:pt idx="7">
                  <c:v>46</c:v>
                </c:pt>
                <c:pt idx="8">
                  <c:v>49</c:v>
                </c:pt>
                <c:pt idx="9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D3-4E5D-A8FE-3D2A586AD67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82</c:v>
                </c:pt>
                <c:pt idx="1">
                  <c:v>88</c:v>
                </c:pt>
                <c:pt idx="2">
                  <c:v>77</c:v>
                </c:pt>
                <c:pt idx="3">
                  <c:v>73</c:v>
                </c:pt>
                <c:pt idx="4">
                  <c:v>81</c:v>
                </c:pt>
                <c:pt idx="5">
                  <c:v>83</c:v>
                </c:pt>
                <c:pt idx="6">
                  <c:v>78</c:v>
                </c:pt>
                <c:pt idx="7">
                  <c:v>79</c:v>
                </c:pt>
                <c:pt idx="8">
                  <c:v>70</c:v>
                </c:pt>
                <c:pt idx="9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D3-4E5D-A8FE-3D2A586AD673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145</c:v>
                </c:pt>
                <c:pt idx="1">
                  <c:v>151</c:v>
                </c:pt>
                <c:pt idx="2">
                  <c:v>157</c:v>
                </c:pt>
                <c:pt idx="3">
                  <c:v>156</c:v>
                </c:pt>
                <c:pt idx="4">
                  <c:v>158</c:v>
                </c:pt>
                <c:pt idx="5">
                  <c:v>154</c:v>
                </c:pt>
                <c:pt idx="6">
                  <c:v>153</c:v>
                </c:pt>
                <c:pt idx="7">
                  <c:v>152</c:v>
                </c:pt>
                <c:pt idx="8">
                  <c:v>153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D3-4E5D-A8FE-3D2A586AD673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18</c:v>
                </c:pt>
                <c:pt idx="2">
                  <c:v>31</c:v>
                </c:pt>
                <c:pt idx="3">
                  <c:v>29</c:v>
                </c:pt>
                <c:pt idx="4">
                  <c:v>31</c:v>
                </c:pt>
                <c:pt idx="5">
                  <c:v>21</c:v>
                </c:pt>
                <c:pt idx="6">
                  <c:v>30</c:v>
                </c:pt>
                <c:pt idx="7">
                  <c:v>27</c:v>
                </c:pt>
                <c:pt idx="8">
                  <c:v>25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D3-4E5D-A8FE-3D2A586AD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362864"/>
        <c:axId val="540364976"/>
      </c:barChart>
      <c:catAx>
        <c:axId val="54036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364976"/>
        <c:crosses val="autoZero"/>
        <c:auto val="1"/>
        <c:lblAlgn val="ctr"/>
        <c:lblOffset val="100"/>
        <c:noMultiLvlLbl val="0"/>
      </c:catAx>
      <c:valAx>
        <c:axId val="54036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362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NAME:JABEEN TAJ J</a:t>
            </a:r>
          </a:p>
          <a:p>
            <a:r>
              <a:rPr lang="en-US" sz="2400" dirty="0"/>
              <a:t>REGISTER NO:312216773</a:t>
            </a:r>
          </a:p>
          <a:p>
            <a:r>
              <a:rPr lang="en-US" sz="2400" dirty="0"/>
              <a:t>USERNAME: D7233C3E6B85A0292B84314923E7A98A</a:t>
            </a:r>
          </a:p>
          <a:p>
            <a:r>
              <a:rPr lang="en-US" sz="2400" dirty="0"/>
              <a:t>DEPARTMENT:B.COM (Accounting &amp; Finance)</a:t>
            </a:r>
          </a:p>
          <a:p>
            <a:r>
              <a:rPr lang="en-US" sz="2400" dirty="0"/>
              <a:t>COLLEGE: SHRI KRISHNASWAMY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52708-5BEC-0542-D580-22B55D709E0C}"/>
              </a:ext>
            </a:extLst>
          </p:cNvPr>
          <p:cNvSpPr txBox="1"/>
          <p:nvPr/>
        </p:nvSpPr>
        <p:spPr>
          <a:xfrm>
            <a:off x="838200" y="1447800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goals of using modelling in this context. For Example, are you trying to predict future performance, identify underlying factors affecting performance, or assess the impact of potential interventions.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Models:</a:t>
            </a:r>
          </a:p>
          <a:p>
            <a:r>
              <a:rPr lang="en-US" dirty="0"/>
              <a:t>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Descriptive Models: Use historical data to describe current performance patterns and trends.  Examples include performance dashboards or scorecards.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Prescriptive Models: Provide recommendations based on analysis. For instance, optimization models to suggest interventions or changes to improve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A797EB-6977-90F8-83E5-D0EF1EC4A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00952"/>
              </p:ext>
            </p:extLst>
          </p:nvPr>
        </p:nvGraphicFramePr>
        <p:xfrm>
          <a:off x="1143000" y="1771260"/>
          <a:ext cx="7391400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D5CDD-B17F-C584-DD33-07A149D83B43}"/>
              </a:ext>
            </a:extLst>
          </p:cNvPr>
          <p:cNvSpPr txBox="1"/>
          <p:nvPr/>
        </p:nvSpPr>
        <p:spPr>
          <a:xfrm>
            <a:off x="838200" y="1600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impact: Summarize the overall impact of the solution on employee performance and the broader team or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Thoughts: Offer any final reflections or considerations, emphasizing the importance of continuous performance management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9C7A0-AAC9-8B60-AEF7-804C5287BA76}"/>
              </a:ext>
            </a:extLst>
          </p:cNvPr>
          <p:cNvSpPr txBox="1"/>
          <p:nvPr/>
        </p:nvSpPr>
        <p:spPr>
          <a:xfrm>
            <a:off x="533400" y="2057399"/>
            <a:ext cx="7458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Outline what the expected performance or </a:t>
            </a:r>
            <a:r>
              <a:rPr lang="en-US" dirty="0" err="1"/>
              <a:t>behaviour</a:t>
            </a:r>
            <a:r>
              <a:rPr lang="en-US" dirty="0"/>
              <a:t> should be. For Example, “Employee X is expected to meet all project deadlines and deliver work that meets the companies quality standards”.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any relevant data or examples that support the observation. For Example, ” In the past three months, Employee X has missed 5 out of 10 project deadlines and received a performance review score of 2 out of 5 for quality of work”.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.Clearly state the name of the project.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 the main goals and objectives of the product.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employee in question.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specific role and responsibilities and the employee has within the project.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90654-BB60-8623-6067-944E3F9C2D7E}"/>
              </a:ext>
            </a:extLst>
          </p:cNvPr>
          <p:cNvSpPr txBox="1"/>
          <p:nvPr/>
        </p:nvSpPr>
        <p:spPr>
          <a:xfrm>
            <a:off x="723900" y="1828800"/>
            <a:ext cx="8629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who the end users are( </a:t>
            </a:r>
            <a:r>
              <a:rPr lang="en-US" dirty="0" err="1"/>
              <a:t>e.g</a:t>
            </a:r>
            <a:r>
              <a:rPr lang="en-US" dirty="0"/>
              <a:t>, Customers, clients, internal stake holders).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their needs, expectations, and how they use the project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how the employees performance affects the end users, such as through delays in delivery, quality issues, or functionality gaps.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5CBF5-9C97-407E-2A09-73AB57C37816}"/>
              </a:ext>
            </a:extLst>
          </p:cNvPr>
          <p:cNvSpPr txBox="1"/>
          <p:nvPr/>
        </p:nvSpPr>
        <p:spPr>
          <a:xfrm>
            <a:off x="3048000" y="16002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how the solution will help the employee improve their performance, such as through skill development, better support, or clearer expectation.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how resolving the performance issues will positively impact the project and the organization, such as by meeting deadlines, improving, work quality, and enhancing team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the long term benefits, such as increased efficiency, higher employee satisfaction, and better overall project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05199-7C3F-90C9-F91E-66A7DBD183C1}"/>
              </a:ext>
            </a:extLst>
          </p:cNvPr>
          <p:cNvSpPr txBox="1"/>
          <p:nvPr/>
        </p:nvSpPr>
        <p:spPr>
          <a:xfrm>
            <a:off x="1066800" y="1676400"/>
            <a:ext cx="762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the name or title of the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purpose of the dataset and how it relates to evaluating employee performance( e.g., tracking project milestones, quality assessments).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where the data comes from, such as project management tools, performance reviews, or time tracking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examples or snapshots of the data to illustrate what it looks like and how it is organized.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23790-5C0E-CDB9-60B2-569646CF5A41}"/>
              </a:ext>
            </a:extLst>
          </p:cNvPr>
          <p:cNvSpPr txBox="1"/>
          <p:nvPr/>
        </p:nvSpPr>
        <p:spPr>
          <a:xfrm>
            <a:off x="2667000" y="1764956"/>
            <a:ext cx="6134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Highlight any unique or innovative aspects of the solution. For example, if you’re using cutting edge technology  or a novel approach to performance improvement, make this clear.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Emphasize the standout benefits of the solution,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Development: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Tailoring training and development to the employee’s specific need and strengths.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Engagement</a:t>
            </a:r>
          </a:p>
          <a:p>
            <a:endParaRPr lang="en-US" dirty="0"/>
          </a:p>
          <a:p>
            <a:r>
              <a:rPr lang="en-US" dirty="0"/>
              <a:t>      Introducing  engaging and motivating  elements, such as gamified performance tracking or recognition programs.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642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Priyadharshini</cp:lastModifiedBy>
  <cp:revision>13</cp:revision>
  <dcterms:created xsi:type="dcterms:W3CDTF">2024-03-29T15:07:22Z</dcterms:created>
  <dcterms:modified xsi:type="dcterms:W3CDTF">2024-08-31T12:04:07Z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