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519C-5EAA-FCA6-F671-3EEF7D466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04F11-8CDC-C4F1-B792-7EA0699AD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6A10-814E-AEEE-B57C-FA8D949E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0CE8-11F0-C92E-FC14-D5E6B4D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6227-A22E-8A4A-233A-C772BF7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0A41-9CBC-4AD1-C479-AE79C696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F3D5F-905C-F13D-A0D5-0CC9D3E15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B33E-B48A-0935-516B-3519F7C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BD72-324F-853D-9C24-A242BCDF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F9BB-79FA-E105-8985-C5DE861A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4F95D-D57C-0EAA-6179-62EF9C98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B39C-74F7-5A2C-94DE-E8EEE843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1871-A691-D923-3BFD-CF0B10BB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8E4C-E67F-0C36-8E57-4C1F631C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9F7B-299A-8A9E-AC0D-1B0594A3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67FA-70B5-BE0C-C374-8072E01A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0A70-0F99-ED16-2A05-7E8737D6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68E9-71F6-076D-3E35-2F0BD998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86BF-73A0-8275-20B8-F43AF9A7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0B3B-11B4-9C6E-C1D9-0ABF9008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A012-BD60-C093-8073-5876910F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56B63-98D1-91B2-5FCE-154EBF62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F665-670F-83A2-C4D8-67315F22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939E-5FD7-B043-EE5B-98121689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93F5-CB75-BE99-0B80-8FAF0028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2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579F-4F9D-DD2D-859B-E7569F11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E3F0-3C53-BD59-89CE-0AC942F8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C2-59B5-DEA8-7257-969A6967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EE46-691A-BF4D-E84D-DB446550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0F643-393B-4BB0-C07B-25982E6C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B7E0-B05E-03D3-CE98-6DD8F89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8E88-EEA9-FE1A-3F3D-1B5BF72B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8D69-52C8-9395-67DC-3E8A89DC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D817D-82FE-346D-E37F-0D714B30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CC628-9F75-D342-3935-5BEBA4D6F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6E626-3417-0967-3F37-AAEBEA4F7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F7672-A4B7-D76C-BEBE-A294A4D6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A0995-D0FA-5974-C19E-FAC96176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E409D-BF14-2D14-BCBC-D0908E5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16B0-88B6-904F-BCC2-7193EEE0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FE095-C798-024F-8CC6-5B554262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6B331-7F36-E85E-3D0B-C806815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22E2-CB4B-E0D5-A3E7-C0DD8E9A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95D41-74B8-626D-1A15-02DBD55F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90495-8010-B157-7399-136FACC0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CF50-A799-9EBD-63D4-EE527075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64B-AA10-4E32-BB2E-8F33FA6D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FF46-C372-70BE-5FC1-17181FB8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4387-F876-BFE7-3358-1889E46E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D92DC-A779-92F5-5237-70714CBB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3A9F-E701-E9A7-77E3-CC5192F2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AD80-AB02-FFFA-5B17-D2436103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043-D330-E6FE-2200-62BAF333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BA0C6-4AC8-A78D-FF85-34DE1E4B9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AF5BD-C3E3-07FC-A600-12F95E70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A81A6-3FA9-287A-CC39-26EC9698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2C6DB-F4AC-F123-26F4-FFF3172E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D3FA-4AED-F9A0-1A1C-08EB0F35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3247-BC89-9D6C-DB2B-B18076AA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BDDE-BA16-EA2E-3121-49477B0B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FB15-CB0F-933A-35F0-149166C12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095F-4913-4DA7-A643-EC964A801EF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A02E-0D48-0CCC-1140-E136309C2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2847-1B30-CF07-C3DC-59866A1AE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0F66-DADC-40DF-A261-4D8059511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8f73f043-fc06-4d11-bae3-cfa7f9e36f6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.openai.com/share/53dbcf7f-af57-4828-a706-a973c0c9ebae" TargetMode="External"/><Relationship Id="rId4" Type="http://schemas.openxmlformats.org/officeDocument/2006/relationships/hyperlink" Target="https://chat.openai.com/share/bdf9df0b-c36f-430c-b5a2-0d0515b27fc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D0E5FB-B7EE-E1F0-DAA3-F1773CF9664E}"/>
              </a:ext>
            </a:extLst>
          </p:cNvPr>
          <p:cNvSpPr/>
          <p:nvPr/>
        </p:nvSpPr>
        <p:spPr>
          <a:xfrm>
            <a:off x="1439917" y="1040524"/>
            <a:ext cx="9343697" cy="4372304"/>
          </a:xfrm>
          <a:prstGeom prst="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98B4-E5A8-D9F6-24ED-F587406C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2062481"/>
            <a:ext cx="9144000" cy="3434080"/>
          </a:xfrm>
        </p:spPr>
        <p:txBody>
          <a:bodyPr>
            <a:noAutofit/>
          </a:bodyPr>
          <a:lstStyle/>
          <a:p>
            <a:r>
              <a:rPr lang="en-AU" sz="103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Harnessing the Power of AI</a:t>
            </a:r>
            <a:endParaRPr lang="en-US" sz="10300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2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30000" r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B59A9-6155-A6AF-2A03-8D6B7D0821CF}"/>
              </a:ext>
            </a:extLst>
          </p:cNvPr>
          <p:cNvSpPr/>
          <p:nvPr/>
        </p:nvSpPr>
        <p:spPr>
          <a:xfrm>
            <a:off x="403597" y="176924"/>
            <a:ext cx="11554723" cy="6498196"/>
          </a:xfrm>
          <a:prstGeom prst="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775FA-6037-0ABC-A660-399F7BB3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What is Generative AI?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95DD-DCBA-1BF1-1E59-C722D6ED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Generative AI refers to a subset of AI models designed to create new data that resembles a given dataset. In essence, it generates ‘original’ content based on what it has been trained on.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It is capable of producing text, images, and even music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Works based on vast amounts of data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Can be applied across many sectors</a:t>
            </a:r>
          </a:p>
          <a:p>
            <a:pPr lvl="1"/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Automates tasks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8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30000" r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B59A9-6155-A6AF-2A03-8D6B7D0821CF}"/>
              </a:ext>
            </a:extLst>
          </p:cNvPr>
          <p:cNvSpPr/>
          <p:nvPr/>
        </p:nvSpPr>
        <p:spPr>
          <a:xfrm>
            <a:off x="403597" y="176924"/>
            <a:ext cx="11554723" cy="6498196"/>
          </a:xfrm>
          <a:prstGeom prst="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775FA-6037-0ABC-A660-399F7BB3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What Generative AI is not?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95DD-DCBA-1BF1-1E59-C722D6ED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Generative AI is not completely autonomous.</a:t>
            </a:r>
          </a:p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It is not always accurate.</a:t>
            </a:r>
          </a:p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Is not a replacement for human expertise.</a:t>
            </a:r>
          </a:p>
          <a:p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It is not content-aware</a:t>
            </a:r>
          </a:p>
        </p:txBody>
      </p:sp>
    </p:spTree>
    <p:extLst>
      <p:ext uri="{BB962C8B-B14F-4D97-AF65-F5344CB8AC3E}">
        <p14:creationId xmlns:p14="http://schemas.microsoft.com/office/powerpoint/2010/main" val="218276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30000" r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B59A9-6155-A6AF-2A03-8D6B7D0821CF}"/>
              </a:ext>
            </a:extLst>
          </p:cNvPr>
          <p:cNvSpPr/>
          <p:nvPr/>
        </p:nvSpPr>
        <p:spPr>
          <a:xfrm>
            <a:off x="403597" y="176924"/>
            <a:ext cx="11554723" cy="6498196"/>
          </a:xfrm>
          <a:prstGeom prst="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775FA-6037-0ABC-A660-399F7BB3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Some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95DD-DCBA-1BF1-1E59-C722D6ED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Learning Intention and Success Criteria:</a:t>
            </a:r>
          </a:p>
          <a:p>
            <a:pPr lvl="1"/>
            <a:r>
              <a:rPr lang="en-A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https://chat.openai.com/share/8f73f043-fc06-4d11-bae3-cfa7f9e36f66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Basic Lesson Plan and </a:t>
            </a:r>
            <a:r>
              <a:rPr lang="en-AU" dirty="0" err="1">
                <a:solidFill>
                  <a:schemeClr val="bg1"/>
                </a:solidFill>
              </a:rPr>
              <a:t>Blooket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https://chat.openai.com/share/bdf9df0b-c36f-430c-b5a2-0d0515b27fc0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Assignment Context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https://chat.openai.com/share/53dbcf7f-af57-4828-a706-a973c0c9ebae</a:t>
            </a:r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B59A9-6155-A6AF-2A03-8D6B7D0821CF}"/>
              </a:ext>
            </a:extLst>
          </p:cNvPr>
          <p:cNvSpPr/>
          <p:nvPr/>
        </p:nvSpPr>
        <p:spPr>
          <a:xfrm>
            <a:off x="403597" y="176924"/>
            <a:ext cx="11554723" cy="6498196"/>
          </a:xfrm>
          <a:prstGeom prst="rec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775FA-6037-0ABC-A660-399F7BB3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Other AI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95DD-DCBA-1BF1-1E59-C722D6ED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Image Generators</a:t>
            </a:r>
          </a:p>
          <a:p>
            <a:pPr lvl="1"/>
            <a:r>
              <a:rPr lang="en-AU" dirty="0" err="1">
                <a:solidFill>
                  <a:schemeClr val="bg1"/>
                </a:solidFill>
              </a:rPr>
              <a:t>MidJourney</a:t>
            </a:r>
            <a:endParaRPr lang="en-AU" dirty="0">
              <a:solidFill>
                <a:schemeClr val="bg1"/>
              </a:solidFill>
            </a:endParaRPr>
          </a:p>
          <a:p>
            <a:pPr lvl="1"/>
            <a:r>
              <a:rPr lang="en-AU" dirty="0">
                <a:solidFill>
                  <a:schemeClr val="bg1"/>
                </a:solidFill>
              </a:rPr>
              <a:t>Leonardo.ai </a:t>
            </a:r>
          </a:p>
          <a:p>
            <a:r>
              <a:rPr lang="en-AU" dirty="0">
                <a:solidFill>
                  <a:schemeClr val="bg1"/>
                </a:solidFill>
              </a:rPr>
              <a:t>Slideshow Generators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Gamma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Tome</a:t>
            </a:r>
          </a:p>
          <a:p>
            <a:r>
              <a:rPr lang="en-AU" dirty="0">
                <a:solidFill>
                  <a:schemeClr val="bg1"/>
                </a:solidFill>
              </a:rPr>
              <a:t>Podcast / Audio Generators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Descript</a:t>
            </a:r>
          </a:p>
        </p:txBody>
      </p:sp>
    </p:spTree>
    <p:extLst>
      <p:ext uri="{BB962C8B-B14F-4D97-AF65-F5344CB8AC3E}">
        <p14:creationId xmlns:p14="http://schemas.microsoft.com/office/powerpoint/2010/main" val="100849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ADLaM Display</vt:lpstr>
      <vt:lpstr>Arial</vt:lpstr>
      <vt:lpstr>Calibri</vt:lpstr>
      <vt:lpstr>Calibri Light</vt:lpstr>
      <vt:lpstr>Consolas</vt:lpstr>
      <vt:lpstr>Office Theme</vt:lpstr>
      <vt:lpstr>Harnessing the Power of AI</vt:lpstr>
      <vt:lpstr>What is Generative AI?</vt:lpstr>
      <vt:lpstr>What Generative AI is not?</vt:lpstr>
      <vt:lpstr>Some examples</vt:lpstr>
      <vt:lpstr>Other AI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the Power of AI</dc:title>
  <dc:creator>Ben Hyde</dc:creator>
  <cp:lastModifiedBy>Ben Hyde</cp:lastModifiedBy>
  <cp:revision>2</cp:revision>
  <dcterms:created xsi:type="dcterms:W3CDTF">2023-09-14T23:06:28Z</dcterms:created>
  <dcterms:modified xsi:type="dcterms:W3CDTF">2023-09-15T01:27:02Z</dcterms:modified>
</cp:coreProperties>
</file>