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B3B3E-DC68-4A39-AE46-4399B2932D94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50706-C996-4DEC-8217-D8B9ADEF8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74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9B03-08CC-4D05-87CC-0198BC70878F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D984-3280-4ABA-A41E-9940E4A58771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059D-DB4B-4579-A6D3-3167343010A9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A85EA-0025-406C-8F94-3E1322E9BC27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00C5-DE21-46E9-AAD2-5FDE80BD1CFE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439B-3B8D-4000-B9E7-E977B03F1B8A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43E8-826B-4451-AFA2-95B012746016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AC57-2088-4681-9B2C-B2F29AAD4381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4054-5AC7-43B8-A030-35C9DA7DB8C9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220C-D0BC-46A6-9E48-63E1D19DEA95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F8F7-E658-473A-9839-AEE6C6A88644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EF5A-25B6-48FD-80F1-FC36562D5391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623E-A033-47DF-93CF-172E8A8F360C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589050B-40D5-4E9D-BBC3-6099A5107790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F80283D-3953-4F6F-9C36-63B118FCD709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1222B3-C2C7-EE7F-4DCB-E96624432F1F}"/>
              </a:ext>
            </a:extLst>
          </p:cNvPr>
          <p:cNvSpPr txBox="1"/>
          <p:nvPr/>
        </p:nvSpPr>
        <p:spPr>
          <a:xfrm>
            <a:off x="809999" y="420021"/>
            <a:ext cx="101039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МИНОБРНАУКИ РОССИИ</a:t>
            </a:r>
            <a:endParaRPr lang="ru-RU" sz="2000" dirty="0">
              <a:effectLst/>
            </a:endParaRPr>
          </a:p>
          <a:p>
            <a:pPr algn="ctr"/>
            <a:r>
              <a:rPr lang="ru-RU" sz="2000" b="1" dirty="0"/>
              <a:t>ФЕДЕРАЛЬНОЕ ГОСУДАРСТВЕННОЕ БЮДЖЕТНОЕ ОБРАЗОВАТЕЛЬНОЕ УЧРЕЖДЕНИЕ </a:t>
            </a:r>
            <a:endParaRPr lang="ru-RU" sz="2000" dirty="0">
              <a:effectLst/>
            </a:endParaRPr>
          </a:p>
          <a:p>
            <a:pPr algn="ctr"/>
            <a:r>
              <a:rPr lang="ru-RU" sz="2000" b="1" dirty="0"/>
              <a:t>ВЫСШЕГО ОБРАЗОВАНИЯ</a:t>
            </a:r>
            <a:endParaRPr lang="ru-RU" sz="2000" dirty="0">
              <a:effectLst/>
            </a:endParaRPr>
          </a:p>
          <a:p>
            <a:pPr algn="ctr"/>
            <a:r>
              <a:rPr lang="ru-RU" sz="2000" b="1" dirty="0"/>
              <a:t>«ВОРОНЕЖСКИЙ ГОСУДАРСТВЕННЫЙ УНИВЕРСИТЕТ»</a:t>
            </a:r>
            <a:endParaRPr lang="ru-RU" sz="2000" dirty="0">
              <a:effectLst/>
            </a:endParaRPr>
          </a:p>
          <a:p>
            <a:pPr algn="ctr"/>
            <a:r>
              <a:rPr lang="ru-RU" sz="2000" dirty="0"/>
              <a:t>Факультет компьютерных наук</a:t>
            </a:r>
          </a:p>
          <a:p>
            <a:pPr algn="ctr"/>
            <a:r>
              <a:rPr lang="ru-RU" sz="2400" dirty="0"/>
              <a:t> </a:t>
            </a:r>
          </a:p>
          <a:p>
            <a:pPr algn="ctr"/>
            <a:r>
              <a:rPr lang="ru-RU" sz="2400" dirty="0"/>
              <a:t> </a:t>
            </a:r>
          </a:p>
          <a:p>
            <a:pPr algn="ctr"/>
            <a:r>
              <a:rPr lang="ru-RU" sz="2400" dirty="0"/>
              <a:t>Отчет по проектному семинару "Введение в </a:t>
            </a:r>
          </a:p>
          <a:p>
            <a:pPr algn="ctr"/>
            <a:r>
              <a:rPr lang="ru-RU" sz="2400" dirty="0"/>
              <a:t>программирование"</a:t>
            </a:r>
          </a:p>
          <a:p>
            <a:pPr algn="ctr"/>
            <a:r>
              <a:rPr lang="ru-RU" sz="2400" dirty="0"/>
              <a:t>на тему</a:t>
            </a:r>
          </a:p>
          <a:p>
            <a:pPr algn="ctr"/>
            <a:r>
              <a:rPr lang="ru-RU" sz="2400" dirty="0"/>
              <a:t>«Разработка игрового движка и демо игры </a:t>
            </a:r>
            <a:r>
              <a:rPr lang="ru-RU" sz="2400" dirty="0" err="1"/>
              <a:t>Battle</a:t>
            </a:r>
            <a:r>
              <a:rPr lang="ru-RU" sz="2400" dirty="0"/>
              <a:t> City»</a:t>
            </a:r>
            <a:br>
              <a:rPr lang="ru-RU" sz="2800" dirty="0"/>
            </a:br>
            <a:r>
              <a:rPr lang="ru-RU" sz="2400" dirty="0"/>
              <a:t> </a:t>
            </a:r>
          </a:p>
          <a:p>
            <a:pPr algn="ctr"/>
            <a:r>
              <a:rPr lang="ru-RU" dirty="0"/>
              <a:t> </a:t>
            </a:r>
            <a:br>
              <a:rPr lang="ru-RU" dirty="0"/>
            </a:b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5AC555-1AED-2394-7D07-FD5E436BA5C7}"/>
              </a:ext>
            </a:extLst>
          </p:cNvPr>
          <p:cNvSpPr txBox="1"/>
          <p:nvPr/>
        </p:nvSpPr>
        <p:spPr>
          <a:xfrm flipH="1">
            <a:off x="7219290" y="5596445"/>
            <a:ext cx="612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Обучающийся: Петров А. Н.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5E9FFCB-B91D-3CD1-819B-1F2B2312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595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92013-B6BB-2467-9339-78313ACA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00EAEC-AE9F-F991-F6A5-AFF2488FC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Целью данной работы я ставил изучение структуры игровых движков и написание собственного с использованием языка Си++  и дополнительных инструментов, таких как OpenGL и </a:t>
            </a:r>
            <a:r>
              <a:rPr lang="ru-RU" dirty="0" err="1"/>
              <a:t>CMake</a:t>
            </a:r>
            <a:r>
              <a:rPr lang="ru-RU" dirty="0"/>
              <a:t>. За основу бралось создание игры выпущенной в 1985 году под названием “</a:t>
            </a:r>
            <a:r>
              <a:rPr lang="ru-RU" dirty="0" err="1"/>
              <a:t>Battle</a:t>
            </a:r>
            <a:r>
              <a:rPr lang="ru-RU" dirty="0"/>
              <a:t> City”, как эталон, возможности которой нужно повторить.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2AAE88-E71B-E3E3-4439-82971789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3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2181B1-D1DF-F5D0-0B6D-3C1A4AD8F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82AA6C-CC8E-89F9-BD16-D551CAE7D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Проанализировав предметную очередь, был выбран следующий набор инструментов для реализации поставленной задачи:</a:t>
            </a:r>
          </a:p>
          <a:p>
            <a:r>
              <a:rPr lang="ru-RU" dirty="0"/>
              <a:t>Язык программирования </a:t>
            </a:r>
            <a:r>
              <a:rPr lang="en-US" dirty="0"/>
              <a:t>C++</a:t>
            </a:r>
          </a:p>
          <a:p>
            <a:r>
              <a:rPr lang="ru-RU" dirty="0"/>
              <a:t>Инструмент отрисовки графики – </a:t>
            </a:r>
            <a:r>
              <a:rPr lang="en-US" dirty="0"/>
              <a:t>OpenGL</a:t>
            </a:r>
          </a:p>
          <a:p>
            <a:r>
              <a:rPr lang="en-US" dirty="0" err="1"/>
              <a:t>Cmake</a:t>
            </a:r>
            <a:r>
              <a:rPr lang="en-US" dirty="0"/>
              <a:t> – </a:t>
            </a:r>
            <a:r>
              <a:rPr lang="ru-RU" dirty="0"/>
              <a:t>для автоматизации сборки приложения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CF0A39-C431-6A27-A714-F6F3EF0E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5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4622C4-A41E-495D-2911-68A9DD095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Реализация. Этапы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33556C-F25E-92CC-C0F3-5F20BFBCA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Отрисовка текстур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текстурных атласов и анимаций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карты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игровых объектов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физического движка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интерфейса меню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Попытка создания искусственного интеллекта противников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7DBB45-0FA7-E471-FBF5-B1767BE6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5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4A565-E585-77BB-40EA-444DF938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движка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33A51A-5BD2-F6A2-3FF0-49C6E786A9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942"/>
          <a:stretch/>
        </p:blipFill>
        <p:spPr>
          <a:xfrm>
            <a:off x="1080990" y="2543855"/>
            <a:ext cx="3181350" cy="370765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AD75C81-E5A7-2431-6578-F8FAC4C76E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57"/>
          <a:stretch/>
        </p:blipFill>
        <p:spPr>
          <a:xfrm>
            <a:off x="7929660" y="2884422"/>
            <a:ext cx="3181350" cy="302652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989735C-D9D2-9AE4-08DA-AFC813F8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20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9CFE89-93E6-D35D-5A95-7B7A110F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ED010C-FD1D-052B-9682-5A39C89C0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итогу было реализовано:</a:t>
            </a:r>
          </a:p>
          <a:p>
            <a:pPr lvl="1"/>
            <a:r>
              <a:rPr lang="ru-RU" dirty="0"/>
              <a:t>Стартовое меню с выбором режима игры</a:t>
            </a:r>
          </a:p>
          <a:p>
            <a:pPr lvl="1"/>
            <a:r>
              <a:rPr lang="ru-RU" dirty="0"/>
              <a:t>2 режима игры, для одного игрока и для двоих, с управлением с помощью клавиш «WASD + Space» и «Стрелочек + L Shift»</a:t>
            </a:r>
          </a:p>
          <a:p>
            <a:pPr lvl="1"/>
            <a:r>
              <a:rPr lang="ru-RU" dirty="0"/>
              <a:t>Карта с разрушаемыми стенами от выстрелов</a:t>
            </a:r>
          </a:p>
          <a:p>
            <a:pPr lvl="1"/>
            <a:r>
              <a:rPr lang="ru-RU" dirty="0"/>
              <a:t>Начата работа над искусственным интеллектом противника (не завершено)</a:t>
            </a:r>
          </a:p>
          <a:p>
            <a:r>
              <a:rPr lang="ru-RU" dirty="0"/>
              <a:t>Требует доработки:</a:t>
            </a:r>
          </a:p>
          <a:p>
            <a:pPr lvl="1"/>
            <a:r>
              <a:rPr lang="ru-RU" dirty="0"/>
              <a:t>Уничтожение противника</a:t>
            </a:r>
          </a:p>
          <a:p>
            <a:pPr lvl="1"/>
            <a:r>
              <a:rPr lang="ru-RU" dirty="0"/>
              <a:t>Завершение уровня после уничтожения всех противников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EE3E25-5FBC-E34F-5F60-88B6CDEC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43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9CFE89-93E6-D35D-5A95-7B7A110F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ED010C-FD1D-052B-9682-5A39C89C0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013811"/>
          </a:xfrm>
        </p:spPr>
        <p:txBody>
          <a:bodyPr/>
          <a:lstStyle/>
          <a:p>
            <a:r>
              <a:rPr lang="ru-RU" dirty="0"/>
              <a:t>Демо версия игры состоит из:</a:t>
            </a:r>
          </a:p>
          <a:p>
            <a:pPr lvl="1"/>
            <a:r>
              <a:rPr lang="ru-RU" dirty="0"/>
              <a:t>Экрана меню</a:t>
            </a:r>
          </a:p>
          <a:p>
            <a:pPr lvl="1"/>
            <a:r>
              <a:rPr lang="ru-RU" dirty="0"/>
              <a:t>Игрового поля</a:t>
            </a:r>
          </a:p>
          <a:p>
            <a:endParaRPr lang="ru-RU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423D9A3C-B55C-CDA5-71EA-E5268A7E8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12" y="3755851"/>
            <a:ext cx="2223068" cy="209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8943DDE-3B59-C4C6-A9F9-F291C7319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999" y="3793300"/>
            <a:ext cx="2240400" cy="21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Рисунок 1">
            <a:extLst>
              <a:ext uri="{FF2B5EF4-FFF2-40B4-BE49-F238E27FC236}">
                <a16:creationId xmlns:a16="http://schemas.microsoft.com/office/drawing/2014/main" id="{88DF430D-F0F7-C8DD-4311-45EB4D9A7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887" y="3763783"/>
            <a:ext cx="2240399" cy="208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60A11F8D-973A-2F52-9FF5-9A503C660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0392" y="7184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A5B6D4-C7E8-C23C-5924-7DAB5B666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0392" y="24170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AF41A0-769A-472E-171A-637917CF7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0392" y="41315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A702789-DA37-EFAC-D3F4-02AD12712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0392" y="58460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2587B507-B3BD-2C9F-7218-5F57634F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81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077768-AAFF-8B45-B9FB-E610C8E1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34BC23-342B-D839-86D9-13588920B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данном отчете была описана разработка игрового движка с демо игрой «</a:t>
            </a:r>
            <a:r>
              <a:rPr lang="ru-RU" dirty="0" err="1"/>
              <a:t>Battle</a:t>
            </a:r>
            <a:r>
              <a:rPr lang="ru-RU" dirty="0"/>
              <a:t> City» с возможностью последующей модификации игры. Цель изучения структуры и инструментария для создания собственного движка изучена и применены на практике, пока движок реализован в формате нескольких классов изменяя которые можно изменять игру по собственному усмотрению.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F31FD7-3785-6AA3-8C01-103589CC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31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17</TotalTime>
  <Words>308</Words>
  <Application>Microsoft Office PowerPoint</Application>
  <PresentationFormat>Широкоэкранный</PresentationFormat>
  <Paragraphs>55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 2</vt:lpstr>
      <vt:lpstr>Цитаты</vt:lpstr>
      <vt:lpstr>Презентация PowerPoint</vt:lpstr>
      <vt:lpstr>Постановка задачи</vt:lpstr>
      <vt:lpstr>Средства реализации</vt:lpstr>
      <vt:lpstr>Реализация. Этапы разработки</vt:lpstr>
      <vt:lpstr>Структура движка</vt:lpstr>
      <vt:lpstr>Итоги разработки</vt:lpstr>
      <vt:lpstr>Итоги разработки</vt:lpstr>
      <vt:lpstr>Итоги работы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Артём Петров</dc:creator>
  <cp:lastModifiedBy>Артём Петров</cp:lastModifiedBy>
  <cp:revision>2</cp:revision>
  <dcterms:created xsi:type="dcterms:W3CDTF">2023-07-03T12:59:32Z</dcterms:created>
  <dcterms:modified xsi:type="dcterms:W3CDTF">2023-07-03T15:45:16Z</dcterms:modified>
</cp:coreProperties>
</file>