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222B3-C2C7-EE7F-4DCB-E96624432F1F}"/>
              </a:ext>
            </a:extLst>
          </p:cNvPr>
          <p:cNvSpPr txBox="1"/>
          <p:nvPr/>
        </p:nvSpPr>
        <p:spPr>
          <a:xfrm>
            <a:off x="809999" y="420021"/>
            <a:ext cx="10103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МИНОБРНАУКИ РОССИИ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ФЕДЕРАЛЬНОЕ ГОСУДАРСТВЕННОЕ БЮДЖЕТНОЕ ОБРАЗОВАТЕЛЬНОЕ УЧРЕЖДЕНИЕ 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ВЫСШЕГО ОБРАЗОВАНИЯ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«ВОРОНЕЖСКИЙ ГОСУДАРСТВЕННЫЙ УНИВЕРСИТЕТ»</a:t>
            </a:r>
            <a:endParaRPr lang="ru-RU" sz="2000" dirty="0">
              <a:effectLst/>
            </a:endParaRPr>
          </a:p>
          <a:p>
            <a:pPr algn="ctr"/>
            <a:r>
              <a:rPr lang="ru-RU" sz="2000" dirty="0"/>
              <a:t>Факультет компьютерных наук</a:t>
            </a:r>
          </a:p>
          <a:p>
            <a:pPr algn="ctr"/>
            <a:r>
              <a:rPr lang="ru-RU" sz="2400" dirty="0"/>
              <a:t> </a:t>
            </a:r>
          </a:p>
          <a:p>
            <a:pPr algn="ctr"/>
            <a:r>
              <a:rPr lang="ru-RU" sz="2400" dirty="0"/>
              <a:t> </a:t>
            </a:r>
          </a:p>
          <a:p>
            <a:pPr algn="ctr"/>
            <a:r>
              <a:rPr lang="ru-RU" sz="2400" dirty="0"/>
              <a:t>Отчет по проектному семинару "Введение в </a:t>
            </a:r>
          </a:p>
          <a:p>
            <a:pPr algn="ctr"/>
            <a:r>
              <a:rPr lang="ru-RU" sz="2400" dirty="0"/>
              <a:t>программирование"</a:t>
            </a:r>
          </a:p>
          <a:p>
            <a:pPr algn="ctr"/>
            <a:r>
              <a:rPr lang="ru-RU" sz="2400" dirty="0"/>
              <a:t>на тему</a:t>
            </a:r>
          </a:p>
          <a:p>
            <a:pPr algn="ctr"/>
            <a:r>
              <a:rPr lang="ru-RU" sz="2400" dirty="0"/>
              <a:t>«Разработка игрового движка и демо игры </a:t>
            </a:r>
            <a:r>
              <a:rPr lang="ru-RU" sz="2400" dirty="0" err="1"/>
              <a:t>Battle</a:t>
            </a:r>
            <a:r>
              <a:rPr lang="ru-RU" sz="2400" dirty="0"/>
              <a:t> City»</a:t>
            </a:r>
            <a:br>
              <a:rPr lang="ru-RU" sz="2800" dirty="0"/>
            </a:br>
            <a:r>
              <a:rPr lang="ru-RU" sz="2400" dirty="0"/>
              <a:t> </a:t>
            </a:r>
          </a:p>
          <a:p>
            <a:pPr algn="ctr"/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AC555-1AED-2394-7D07-FD5E436BA5C7}"/>
              </a:ext>
            </a:extLst>
          </p:cNvPr>
          <p:cNvSpPr txBox="1"/>
          <p:nvPr/>
        </p:nvSpPr>
        <p:spPr>
          <a:xfrm flipH="1">
            <a:off x="7219290" y="5596445"/>
            <a:ext cx="612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Обучающийся: Петров А. Н.</a:t>
            </a:r>
          </a:p>
        </p:txBody>
      </p:sp>
    </p:spTree>
    <p:extLst>
      <p:ext uri="{BB962C8B-B14F-4D97-AF65-F5344CB8AC3E}">
        <p14:creationId xmlns:p14="http://schemas.microsoft.com/office/powerpoint/2010/main" val="197259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92013-B6BB-2467-9339-78313AC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0EAEC-AE9F-F991-F6A5-AFF2488F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 ставил изучение структуры игровых движков и написание собственного с использованием языка Си++  и дополнительных инструментов, таких как OpenGL и </a:t>
            </a:r>
            <a:r>
              <a:rPr lang="ru-RU" dirty="0" err="1"/>
              <a:t>CMake</a:t>
            </a:r>
            <a:r>
              <a:rPr lang="ru-RU" dirty="0"/>
              <a:t>. За основу бралось создание игры выпущенной в 1985 году под названием “</a:t>
            </a:r>
            <a:r>
              <a:rPr lang="ru-RU" dirty="0" err="1"/>
              <a:t>Battle</a:t>
            </a:r>
            <a:r>
              <a:rPr lang="ru-RU" dirty="0"/>
              <a:t> City”, как эталон, возможности которой нужно повторить. </a:t>
            </a:r>
          </a:p>
        </p:txBody>
      </p:sp>
    </p:spTree>
    <p:extLst>
      <p:ext uri="{BB962C8B-B14F-4D97-AF65-F5344CB8AC3E}">
        <p14:creationId xmlns:p14="http://schemas.microsoft.com/office/powerpoint/2010/main" val="24747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181B1-D1DF-F5D0-0B6D-3C1A4AD8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2AA6C-CC8E-89F9-BD16-D551CAE7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Проанализировав предметную очередь, был выбран следующий набор инструментов для реализации поставленной задачи:</a:t>
            </a:r>
          </a:p>
          <a:p>
            <a:r>
              <a:rPr lang="ru-RU" dirty="0"/>
              <a:t>Язык программирования </a:t>
            </a:r>
            <a:r>
              <a:rPr lang="en-US" dirty="0"/>
              <a:t>C++</a:t>
            </a:r>
          </a:p>
          <a:p>
            <a:r>
              <a:rPr lang="ru-RU" dirty="0"/>
              <a:t>Инструмент отрисовки графики – </a:t>
            </a:r>
            <a:r>
              <a:rPr lang="en-US" dirty="0"/>
              <a:t>OpenGL</a:t>
            </a:r>
          </a:p>
          <a:p>
            <a:r>
              <a:rPr lang="en-US" dirty="0" err="1"/>
              <a:t>Cmake</a:t>
            </a:r>
            <a:r>
              <a:rPr lang="en-US" dirty="0"/>
              <a:t> – </a:t>
            </a:r>
            <a:r>
              <a:rPr lang="ru-RU" dirty="0"/>
              <a:t>для автоматизации сборки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628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622C4-A41E-495D-2911-68A9DD09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3556C-F25E-92CC-C0F3-5F20BFBC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Отрисовка текстур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текстурных атласов и анимаций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карты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игровых объектов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физического движка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интерфейса меню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Попытка создания искусственного интеллекта противников</a:t>
            </a:r>
          </a:p>
        </p:txBody>
      </p:sp>
    </p:spTree>
    <p:extLst>
      <p:ext uri="{BB962C8B-B14F-4D97-AF65-F5344CB8AC3E}">
        <p14:creationId xmlns:p14="http://schemas.microsoft.com/office/powerpoint/2010/main" val="28499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4A565-E585-77BB-40EA-444DF938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движка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33A51A-5BD2-F6A2-3FF0-49C6E786A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42"/>
          <a:stretch/>
        </p:blipFill>
        <p:spPr>
          <a:xfrm>
            <a:off x="1080990" y="2543855"/>
            <a:ext cx="3181350" cy="37076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D75C81-E5A7-2431-6578-F8FAC4C7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7"/>
          <a:stretch/>
        </p:blipFill>
        <p:spPr>
          <a:xfrm>
            <a:off x="7929660" y="2884422"/>
            <a:ext cx="3181350" cy="3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2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CFE89-93E6-D35D-5A95-7B7A110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010C-FD1D-052B-9682-5A39C89C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итогу было реализовано:</a:t>
            </a:r>
          </a:p>
          <a:p>
            <a:pPr lvl="1"/>
            <a:r>
              <a:rPr lang="ru-RU" dirty="0"/>
              <a:t>Стартовое меню с выбором режима игры</a:t>
            </a:r>
          </a:p>
          <a:p>
            <a:pPr lvl="1"/>
            <a:r>
              <a:rPr lang="ru-RU" dirty="0"/>
              <a:t>2 режима игры, для одного игрока и для двоих, с управлением с помощью клавиш «WASD + Space» и «Стрелочек + L Shift»</a:t>
            </a:r>
          </a:p>
          <a:p>
            <a:pPr lvl="1"/>
            <a:r>
              <a:rPr lang="ru-RU" dirty="0"/>
              <a:t>Карта с разрушаемыми стенами от выстрелов</a:t>
            </a:r>
          </a:p>
          <a:p>
            <a:pPr lvl="1"/>
            <a:r>
              <a:rPr lang="ru-RU" dirty="0"/>
              <a:t>Начата работа над искусственным интеллектом противника (не завершено)</a:t>
            </a:r>
          </a:p>
          <a:p>
            <a:r>
              <a:rPr lang="ru-RU" dirty="0"/>
              <a:t>Требует доработки:</a:t>
            </a:r>
          </a:p>
          <a:p>
            <a:pPr lvl="1"/>
            <a:r>
              <a:rPr lang="ru-RU" dirty="0"/>
              <a:t>Уничтожение противника</a:t>
            </a:r>
          </a:p>
          <a:p>
            <a:pPr lvl="1"/>
            <a:r>
              <a:rPr lang="ru-RU" dirty="0"/>
              <a:t>Завершение уровня после уничтожения всех противников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84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CFE89-93E6-D35D-5A95-7B7A110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010C-FD1D-052B-9682-5A39C89C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13811"/>
          </a:xfrm>
        </p:spPr>
        <p:txBody>
          <a:bodyPr/>
          <a:lstStyle/>
          <a:p>
            <a:r>
              <a:rPr lang="ru-RU" dirty="0"/>
              <a:t>Демо версия игры состоит из:</a:t>
            </a:r>
          </a:p>
          <a:p>
            <a:pPr lvl="1"/>
            <a:r>
              <a:rPr lang="ru-RU" dirty="0"/>
              <a:t>Экрана меню</a:t>
            </a:r>
          </a:p>
          <a:p>
            <a:pPr lvl="1"/>
            <a:r>
              <a:rPr lang="ru-RU" dirty="0"/>
              <a:t>Игрового поля</a:t>
            </a:r>
          </a:p>
          <a:p>
            <a:endParaRPr lang="ru-RU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23D9A3C-B55C-CDA5-71EA-E5268A7E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3755851"/>
            <a:ext cx="2223068" cy="20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943DDE-3B59-C4C6-A9F9-F291C731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99" y="3793300"/>
            <a:ext cx="2240400" cy="21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">
            <a:extLst>
              <a:ext uri="{FF2B5EF4-FFF2-40B4-BE49-F238E27FC236}">
                <a16:creationId xmlns:a16="http://schemas.microsoft.com/office/drawing/2014/main" id="{88DF430D-F0F7-C8DD-4311-45EB4D9A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87" y="3763783"/>
            <a:ext cx="2240399" cy="20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0A11F8D-973A-2F52-9FF5-9A503C66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718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5B6D4-C7E8-C23C-5924-7DAB5B66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2417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AF41A0-769A-472E-171A-637917CF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41315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702789-DA37-EFAC-D3F4-02AD1271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584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8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77768-AAFF-8B45-B9FB-E610C8E1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4BC23-342B-D839-86D9-13588920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отчете была описана разработка игрового движка с демо игрой «</a:t>
            </a:r>
            <a:r>
              <a:rPr lang="ru-RU" dirty="0" err="1"/>
              <a:t>Battle</a:t>
            </a:r>
            <a:r>
              <a:rPr lang="ru-RU" dirty="0"/>
              <a:t> City» с возможностью последующей модификации игры. Цель изучения структуры и инструментария для создания собственного движка изучена и применены на практике, пока движок реализован в формате нескольких классов изменяя которые можно изменять игру по собственному усмотрению.</a:t>
            </a:r>
          </a:p>
        </p:txBody>
      </p:sp>
    </p:spTree>
    <p:extLst>
      <p:ext uri="{BB962C8B-B14F-4D97-AF65-F5344CB8AC3E}">
        <p14:creationId xmlns:p14="http://schemas.microsoft.com/office/powerpoint/2010/main" val="200623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15</TotalTime>
  <Words>300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2</vt:lpstr>
      <vt:lpstr>Цитаты</vt:lpstr>
      <vt:lpstr>Презентация PowerPoint</vt:lpstr>
      <vt:lpstr>Постановка задачи</vt:lpstr>
      <vt:lpstr>Средства реализации</vt:lpstr>
      <vt:lpstr>Реализация. Этапы разработки</vt:lpstr>
      <vt:lpstr>Структура движка</vt:lpstr>
      <vt:lpstr>Итоги разработки</vt:lpstr>
      <vt:lpstr>Итоги разработки</vt:lpstr>
      <vt:lpstr>Итоги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Петров</dc:creator>
  <cp:lastModifiedBy>Артём Петров</cp:lastModifiedBy>
  <cp:revision>1</cp:revision>
  <dcterms:created xsi:type="dcterms:W3CDTF">2023-07-03T12:59:32Z</dcterms:created>
  <dcterms:modified xsi:type="dcterms:W3CDTF">2023-07-03T13:15:18Z</dcterms:modified>
</cp:coreProperties>
</file>