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260" r:id="rId3"/>
    <p:sldId id="262" r:id="rId4"/>
    <p:sldId id="269" r:id="rId5"/>
    <p:sldId id="263" r:id="rId6"/>
    <p:sldId id="270" r:id="rId7"/>
    <p:sldId id="271" r:id="rId8"/>
    <p:sldId id="259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Comfortaa" panose="020B0604020202020204" charset="0"/>
      <p:regular r:id="rId12"/>
      <p:bold r:id="rId13"/>
    </p:embeddedFont>
    <p:embeddedFont>
      <p:font typeface="Fira Code" panose="020B0809050000020004" pitchFamily="49" charset="0"/>
      <p:regular r:id="rId14"/>
      <p:bold r:id="rId15"/>
    </p:embeddedFont>
    <p:embeddedFont>
      <p:font typeface="Nunito Light" pitchFamily="2" charset="0"/>
      <p:regular r:id="rId16"/>
      <p:italic r:id="rId17"/>
    </p:embeddedFont>
    <p:embeddedFont>
      <p:font typeface="Source Code Pro" panose="020B0509030403020204" pitchFamily="49" charset="0"/>
      <p:regular r:id="rId18"/>
      <p:bold r:id="rId19"/>
      <p:italic r:id="rId20"/>
      <p:boldItalic r:id="rId21"/>
    </p:embeddedFont>
    <p:embeddedFont>
      <p:font typeface="Source Code Pro Medium" panose="020B0509030403020204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B8403F-10F3-4945-A61F-01479B5CE49C}">
  <a:tblStyle styleId="{9AB8403F-10F3-4945-A61F-01479B5CE4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D9C66A-16EB-4A4D-89B3-DC70FCE4E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219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238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64" r:id="rId7"/>
    <p:sldLayoutId id="2147483672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499" y="1258850"/>
            <a:ext cx="6319319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Peruvian </a:t>
            </a:r>
            <a:r>
              <a:rPr lang="es-PE" dirty="0" err="1"/>
              <a:t>Football</a:t>
            </a:r>
            <a:r>
              <a:rPr lang="es-PE" dirty="0"/>
              <a:t> News </a:t>
            </a:r>
            <a:r>
              <a:rPr lang="es-PE" dirty="0" err="1"/>
              <a:t>Generator</a:t>
            </a:r>
            <a:r>
              <a:rPr lang="es-PE" dirty="0"/>
              <a:t> </a:t>
            </a:r>
            <a:r>
              <a:rPr lang="es-PE" dirty="0" err="1"/>
              <a:t>Using</a:t>
            </a:r>
            <a:r>
              <a:rPr lang="es-PE" dirty="0"/>
              <a:t> </a:t>
            </a:r>
            <a:r>
              <a:rPr lang="en" dirty="0">
                <a:solidFill>
                  <a:schemeClr val="accent4"/>
                </a:solidFill>
              </a:rPr>
              <a:t>Generative Models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49"/>
            <a:ext cx="5797500" cy="759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1400" dirty="0"/>
              <a:t>NLP | Dr. Wester Zela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Purizaga Ñaupas, Jesús Humberto</a:t>
            </a: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4" descr="LIGA | Tabla de Posiciones">
            <a:extLst>
              <a:ext uri="{FF2B5EF4-FFF2-40B4-BE49-F238E27FC236}">
                <a16:creationId xmlns:a16="http://schemas.microsoft.com/office/drawing/2014/main" id="{CA69A0DD-6B96-2D92-9DA9-1E1E4DB3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949" y="243938"/>
            <a:ext cx="2395269" cy="65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2131311" y="2354334"/>
            <a:ext cx="5469496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Peruvian Football News Generator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News Generator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55" name="Google Shape;455;p37"/>
          <p:cNvSpPr txBox="1">
            <a:spLocks noGrp="1"/>
          </p:cNvSpPr>
          <p:nvPr>
            <p:ph type="subTitle" idx="1"/>
          </p:nvPr>
        </p:nvSpPr>
        <p:spPr>
          <a:xfrm>
            <a:off x="3175359" y="1332321"/>
            <a:ext cx="5774912" cy="3627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news generator works as follows: you give the headline and the generator creates the news article.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-PE" dirty="0" err="1">
                <a:solidFill>
                  <a:schemeClr val="accent2"/>
                </a:solidFill>
              </a:rPr>
              <a:t>Headline</a:t>
            </a:r>
            <a:r>
              <a:rPr lang="es-PE" dirty="0">
                <a:solidFill>
                  <a:schemeClr val="accent2"/>
                </a:solidFill>
              </a:rPr>
              <a:t>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s-PE" dirty="0">
                <a:solidFill>
                  <a:schemeClr val="dk2"/>
                </a:solidFill>
              </a:rPr>
              <a:t>Body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endParaRPr lang="es-PE" dirty="0">
              <a:solidFill>
                <a:schemeClr val="dk2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s-PE" dirty="0">
                <a:solidFill>
                  <a:schemeClr val="accent5">
                    <a:lumMod val="75000"/>
                  </a:schemeClr>
                </a:solidFill>
              </a:rPr>
              <a:t>Example: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endParaRPr lang="es-PE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-PE" dirty="0">
                <a:solidFill>
                  <a:schemeClr val="accent2"/>
                </a:solidFill>
              </a:rPr>
              <a:t>Universitario ganó la final de la Liga 1 </a:t>
            </a:r>
            <a:r>
              <a:rPr lang="es-PE" dirty="0" err="1">
                <a:solidFill>
                  <a:schemeClr val="accent2"/>
                </a:solidFill>
              </a:rPr>
              <a:t>Betson</a:t>
            </a:r>
            <a:r>
              <a:rPr lang="es-PE" dirty="0">
                <a:solidFill>
                  <a:schemeClr val="accent2"/>
                </a:solidFill>
              </a:rPr>
              <a:t>:</a:t>
            </a:r>
            <a:endParaRPr lang="es-PE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s-PE" dirty="0">
                <a:solidFill>
                  <a:schemeClr val="dk2"/>
                </a:solidFill>
              </a:rPr>
              <a:t>Hace unos días se jugó la final de la Liga 1 </a:t>
            </a:r>
            <a:r>
              <a:rPr lang="es-PE" dirty="0" err="1">
                <a:solidFill>
                  <a:schemeClr val="dk2"/>
                </a:solidFill>
              </a:rPr>
              <a:t>Betson</a:t>
            </a:r>
            <a:r>
              <a:rPr lang="es-PE" dirty="0">
                <a:solidFill>
                  <a:schemeClr val="dk2"/>
                </a:solidFill>
              </a:rPr>
              <a:t> entre Alianza Lima y Universitario siendo el resultado del partido 0-2 para los cremas.</a:t>
            </a:r>
          </a:p>
        </p:txBody>
      </p:sp>
      <p:grpSp>
        <p:nvGrpSpPr>
          <p:cNvPr id="456" name="Google Shape;456;p37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457" name="Google Shape;457;p37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How to Use Chat GPT in Your Design Process: 11 Advanced UX Tasks">
            <a:extLst>
              <a:ext uri="{FF2B5EF4-FFF2-40B4-BE49-F238E27FC236}">
                <a16:creationId xmlns:a16="http://schemas.microsoft.com/office/drawing/2014/main" id="{434CC515-5356-CF05-FBD0-8CCB4135D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999" y="2058712"/>
            <a:ext cx="2690207" cy="136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 txBox="1">
            <a:spLocks noGrp="1"/>
          </p:cNvSpPr>
          <p:nvPr>
            <p:ph type="title"/>
          </p:nvPr>
        </p:nvSpPr>
        <p:spPr>
          <a:xfrm>
            <a:off x="4261850" y="1248618"/>
            <a:ext cx="4665174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Web </a:t>
            </a:r>
            <a:r>
              <a:rPr lang="en" sz="6600" dirty="0">
                <a:solidFill>
                  <a:schemeClr val="accent4"/>
                </a:solidFill>
              </a:rPr>
              <a:t>scraping</a:t>
            </a:r>
            <a:endParaRPr sz="6600" dirty="0">
              <a:solidFill>
                <a:schemeClr val="accent4"/>
              </a:solidFill>
            </a:endParaRPr>
          </a:p>
        </p:txBody>
      </p:sp>
      <p:grpSp>
        <p:nvGrpSpPr>
          <p:cNvPr id="709" name="Google Shape;709;p4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710" name="Google Shape;710;p4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44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pic>
        <p:nvPicPr>
          <p:cNvPr id="1026" name="Picture 2" descr="Charla de introducción al scraping con Selenium y Python – 2021 | Oficina  de Software Libre">
            <a:extLst>
              <a:ext uri="{FF2B5EF4-FFF2-40B4-BE49-F238E27FC236}">
                <a16:creationId xmlns:a16="http://schemas.microsoft.com/office/drawing/2014/main" id="{D77E87FB-7583-29BE-7486-5E858B6CB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892" y="3911186"/>
            <a:ext cx="771670" cy="80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1090F8-D1B1-F297-BD06-9FF95C9A9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659" y="3905582"/>
            <a:ext cx="771669" cy="84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scraping </a:t>
            </a:r>
            <a:r>
              <a:rPr lang="en" dirty="0">
                <a:solidFill>
                  <a:schemeClr val="accent4"/>
                </a:solidFill>
              </a:rPr>
              <a:t>(Peru21)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99" name="Google Shape;499;p38"/>
          <p:cNvSpPr txBox="1">
            <a:spLocks noGrp="1"/>
          </p:cNvSpPr>
          <p:nvPr>
            <p:ph type="subTitle" idx="2"/>
          </p:nvPr>
        </p:nvSpPr>
        <p:spPr>
          <a:xfrm>
            <a:off x="465574" y="2345894"/>
            <a:ext cx="2999064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Extract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dirty="0" err="1">
                <a:solidFill>
                  <a:schemeClr val="bg2">
                    <a:lumMod val="75000"/>
                  </a:schemeClr>
                </a:solidFill>
              </a:rPr>
              <a:t>Headline</a:t>
            </a:r>
            <a:endParaRPr lang="es-PE" dirty="0">
              <a:solidFill>
                <a:schemeClr val="bg2">
                  <a:lumMod val="75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Subheading</a:t>
            </a:r>
            <a:endParaRPr lang="es-PE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accent5">
                    <a:lumMod val="75000"/>
                  </a:schemeClr>
                </a:solidFill>
              </a:rPr>
              <a:t>Body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3"/>
          </p:nvPr>
        </p:nvSpPr>
        <p:spPr>
          <a:xfrm>
            <a:off x="973504" y="1441481"/>
            <a:ext cx="7560789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Peruvian Football News from 01/01/23 to 12/11/23</a:t>
            </a:r>
            <a:endParaRPr sz="2000" dirty="0"/>
          </a:p>
        </p:txBody>
      </p:sp>
      <p:sp>
        <p:nvSpPr>
          <p:cNvPr id="502" name="Google Shape;502;p38"/>
          <p:cNvSpPr txBox="1"/>
          <p:nvPr/>
        </p:nvSpPr>
        <p:spPr>
          <a:xfrm>
            <a:off x="495375" y="1243601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534293" y="37944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491454" y="4049649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5818BA-FCB3-78A6-0F9A-17C0EF485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140" y="2159514"/>
            <a:ext cx="2159714" cy="195113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BB200F7-9659-D40E-8F7D-BE2BF7F79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627" y="2113601"/>
            <a:ext cx="2942421" cy="2837849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ACFF2749-C0C0-0BE1-70B8-C6E69AB0144D}"/>
              </a:ext>
            </a:extLst>
          </p:cNvPr>
          <p:cNvSpPr/>
          <p:nvPr/>
        </p:nvSpPr>
        <p:spPr>
          <a:xfrm>
            <a:off x="2748951" y="2617755"/>
            <a:ext cx="2157903" cy="74333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FC9AC03-C862-CE42-2D39-CED308F125A9}"/>
              </a:ext>
            </a:extLst>
          </p:cNvPr>
          <p:cNvCxnSpPr/>
          <p:nvPr/>
        </p:nvCxnSpPr>
        <p:spPr>
          <a:xfrm>
            <a:off x="5011703" y="2970632"/>
            <a:ext cx="2479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5ED0111-3238-7995-F75A-DBC9915C52F0}"/>
              </a:ext>
            </a:extLst>
          </p:cNvPr>
          <p:cNvSpPr/>
          <p:nvPr/>
        </p:nvSpPr>
        <p:spPr>
          <a:xfrm>
            <a:off x="5340627" y="2113601"/>
            <a:ext cx="2942421" cy="50415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B1CD744-82A2-8151-B26B-B5C967BC5B72}"/>
              </a:ext>
            </a:extLst>
          </p:cNvPr>
          <p:cNvSpPr/>
          <p:nvPr/>
        </p:nvSpPr>
        <p:spPr>
          <a:xfrm>
            <a:off x="5340627" y="2651087"/>
            <a:ext cx="2942421" cy="23788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1C005AA-025D-185E-3394-F39F8C0205CB}"/>
              </a:ext>
            </a:extLst>
          </p:cNvPr>
          <p:cNvSpPr/>
          <p:nvPr/>
        </p:nvSpPr>
        <p:spPr>
          <a:xfrm>
            <a:off x="5361504" y="4273654"/>
            <a:ext cx="1896202" cy="67779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837252" y="2417287"/>
            <a:ext cx="5469496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(GRU, GPT2 &amp; Alpaca)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6" name="Picture 2" descr="Te damos la bienvenida a Colaboratory - Colaboratory">
            <a:extLst>
              <a:ext uri="{FF2B5EF4-FFF2-40B4-BE49-F238E27FC236}">
                <a16:creationId xmlns:a16="http://schemas.microsoft.com/office/drawing/2014/main" id="{160C1445-040D-951D-4EBB-1D3C46989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750" y="0"/>
            <a:ext cx="918425" cy="91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66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Generative Models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99" name="Google Shape;499;p38"/>
          <p:cNvSpPr txBox="1">
            <a:spLocks noGrp="1"/>
          </p:cNvSpPr>
          <p:nvPr>
            <p:ph type="subTitle" idx="2"/>
          </p:nvPr>
        </p:nvSpPr>
        <p:spPr>
          <a:xfrm>
            <a:off x="1199208" y="2329424"/>
            <a:ext cx="4496981" cy="399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A </a:t>
            </a:r>
            <a:r>
              <a:rPr lang="en-US" dirty="0"/>
              <a:t>type of Recurrent Neural Network (RNN)</a:t>
            </a:r>
            <a:endParaRPr dirty="0"/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3"/>
          </p:nvPr>
        </p:nvSpPr>
        <p:spPr>
          <a:xfrm>
            <a:off x="1087836" y="1618152"/>
            <a:ext cx="5026245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>
                <a:solidFill>
                  <a:schemeClr val="accent2"/>
                </a:solidFill>
              </a:rPr>
              <a:t>GRU (Gated Recurrent Unit)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2" name="Google Shape;502;p38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534293" y="37944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500;p38">
            <a:extLst>
              <a:ext uri="{FF2B5EF4-FFF2-40B4-BE49-F238E27FC236}">
                <a16:creationId xmlns:a16="http://schemas.microsoft.com/office/drawing/2014/main" id="{CBD54D4D-8587-80CA-8BF8-733425AF8055}"/>
              </a:ext>
            </a:extLst>
          </p:cNvPr>
          <p:cNvSpPr txBox="1">
            <a:spLocks/>
          </p:cNvSpPr>
          <p:nvPr/>
        </p:nvSpPr>
        <p:spPr>
          <a:xfrm>
            <a:off x="2252576" y="3113251"/>
            <a:ext cx="6153816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s-P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Pre-trained Models (Fine tuning)</a:t>
            </a:r>
          </a:p>
        </p:txBody>
      </p:sp>
      <p:pic>
        <p:nvPicPr>
          <p:cNvPr id="2050" name="Picture 2" descr="Harnessing GPT-2: A Deep Dive into Inference | by D212digital | Sep, 2023 |  Medium">
            <a:extLst>
              <a:ext uri="{FF2B5EF4-FFF2-40B4-BE49-F238E27FC236}">
                <a16:creationId xmlns:a16="http://schemas.microsoft.com/office/drawing/2014/main" id="{BDEB80CD-6257-5441-90B4-8312EE632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46" y="3727097"/>
            <a:ext cx="1597633" cy="87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99;p38">
            <a:extLst>
              <a:ext uri="{FF2B5EF4-FFF2-40B4-BE49-F238E27FC236}">
                <a16:creationId xmlns:a16="http://schemas.microsoft.com/office/drawing/2014/main" id="{E153611D-A653-4E65-29FB-84D892DE3E51}"/>
              </a:ext>
            </a:extLst>
          </p:cNvPr>
          <p:cNvSpPr txBox="1">
            <a:spLocks/>
          </p:cNvSpPr>
          <p:nvPr/>
        </p:nvSpPr>
        <p:spPr>
          <a:xfrm>
            <a:off x="3619454" y="4668352"/>
            <a:ext cx="1592015" cy="38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-US" dirty="0">
                <a:solidFill>
                  <a:schemeClr val="bg1">
                    <a:lumMod val="25000"/>
                    <a:lumOff val="75000"/>
                  </a:schemeClr>
                </a:solidFill>
              </a:rPr>
              <a:t>GPT-2 Spanish</a:t>
            </a:r>
          </a:p>
        </p:txBody>
      </p:sp>
      <p:pic>
        <p:nvPicPr>
          <p:cNvPr id="2052" name="Picture 4" descr="Stanford Alpaca | Discover AI use cases">
            <a:extLst>
              <a:ext uri="{FF2B5EF4-FFF2-40B4-BE49-F238E27FC236}">
                <a16:creationId xmlns:a16="http://schemas.microsoft.com/office/drawing/2014/main" id="{CF3D7127-7FC7-5D11-5D96-0BA64F6E6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201" y="3660458"/>
            <a:ext cx="964447" cy="98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499;p38">
            <a:extLst>
              <a:ext uri="{FF2B5EF4-FFF2-40B4-BE49-F238E27FC236}">
                <a16:creationId xmlns:a16="http://schemas.microsoft.com/office/drawing/2014/main" id="{A40F308D-C094-6EA5-B190-641B6D35EA0A}"/>
              </a:ext>
            </a:extLst>
          </p:cNvPr>
          <p:cNvSpPr txBox="1">
            <a:spLocks/>
          </p:cNvSpPr>
          <p:nvPr/>
        </p:nvSpPr>
        <p:spPr>
          <a:xfrm>
            <a:off x="6310381" y="4674487"/>
            <a:ext cx="1161465" cy="38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-US" dirty="0">
                <a:solidFill>
                  <a:schemeClr val="bg1">
                    <a:lumMod val="25000"/>
                    <a:lumOff val="75000"/>
                  </a:schemeClr>
                </a:solidFill>
              </a:rPr>
              <a:t>Alpaca 7B</a:t>
            </a:r>
          </a:p>
        </p:txBody>
      </p:sp>
      <p:pic>
        <p:nvPicPr>
          <p:cNvPr id="2056" name="Picture 8" descr="Text generation with an RNN | TensorFlow">
            <a:extLst>
              <a:ext uri="{FF2B5EF4-FFF2-40B4-BE49-F238E27FC236}">
                <a16:creationId xmlns:a16="http://schemas.microsoft.com/office/drawing/2014/main" id="{0A409DA7-3871-C699-A1C2-5A5BFB63F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281" y="1349050"/>
            <a:ext cx="2094527" cy="181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71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54" name="Google Shape;354;p34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56" name="Google Shape;356;p34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4"/>
          <p:cNvSpPr txBox="1"/>
          <p:nvPr/>
        </p:nvSpPr>
        <p:spPr>
          <a:xfrm>
            <a:off x="8289058" y="2019450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124" name="Picture 4" descr="LIGA | Tabla de Posiciones">
            <a:extLst>
              <a:ext uri="{FF2B5EF4-FFF2-40B4-BE49-F238E27FC236}">
                <a16:creationId xmlns:a16="http://schemas.microsoft.com/office/drawing/2014/main" id="{8E8F762E-7E3E-7158-5A80-53FD9BBA3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98" y="826135"/>
            <a:ext cx="3626603" cy="99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Universitario | Con Piero Quispe de figura y un Edison Flores determinante  frente al arco: el UnoxUno de la 'U' campeón del Torneo Clausura 2023 |  Liga 1 Betsson | L1B | DEPORTE-TOTAL | EL COMERCIO PERÚ">
            <a:extLst>
              <a:ext uri="{FF2B5EF4-FFF2-40B4-BE49-F238E27FC236}">
                <a16:creationId xmlns:a16="http://schemas.microsoft.com/office/drawing/2014/main" id="{5DAB961F-D4D3-3DC5-98F3-858E5A22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91" y="3310629"/>
            <a:ext cx="3129731" cy="125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166</Words>
  <Application>Microsoft Office PowerPoint</Application>
  <PresentationFormat>Presentación en pantalla (16:9)</PresentationFormat>
  <Paragraphs>53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Fira Code</vt:lpstr>
      <vt:lpstr>Source Code Pro</vt:lpstr>
      <vt:lpstr>Arial</vt:lpstr>
      <vt:lpstr>Nunito Light</vt:lpstr>
      <vt:lpstr>Bebas Neue</vt:lpstr>
      <vt:lpstr>Source Code Pro Medium</vt:lpstr>
      <vt:lpstr>Comfortaa</vt:lpstr>
      <vt:lpstr>Introduction to Java Programming for High School by Slidesgo</vt:lpstr>
      <vt:lpstr>Peruvian Football News Generator Using Generative Models</vt:lpstr>
      <vt:lpstr>Peruvian Football News Generator</vt:lpstr>
      <vt:lpstr>News Generator</vt:lpstr>
      <vt:lpstr>Web scraping</vt:lpstr>
      <vt:lpstr>Web scraping (Peru21)</vt:lpstr>
      <vt:lpstr>Models (GRU, GPT2 &amp; Alpaca)</vt:lpstr>
      <vt:lpstr>Text Generative Models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Peruvian Football News Generator Using Generative Models</dc:title>
  <cp:lastModifiedBy>Jesus Purizaga</cp:lastModifiedBy>
  <cp:revision>9</cp:revision>
  <dcterms:modified xsi:type="dcterms:W3CDTF">2023-11-15T08:11:20Z</dcterms:modified>
</cp:coreProperties>
</file>