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7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Recurrence and 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Wikipedia: Recursion occurs when something is defined in terms of itself.</a:t>
            </a:r>
          </a:p>
          <a:p>
            <a:r>
              <a:rPr lang="en-US" dirty="0"/>
              <a:t>Algorithms: When an algorithm is defined in terms of itself</a:t>
            </a:r>
          </a:p>
          <a:p>
            <a:r>
              <a:rPr lang="en-US" dirty="0"/>
              <a:t>Computer Science: When a function makes a call to itself.  This is nothing more than allowing a function to exist in multiple different scopes.  It's not actually the same function.  This is a way of "allowing" recursion, not actual recursion itself!</a:t>
            </a:r>
          </a:p>
        </p:txBody>
      </p:sp>
    </p:spTree>
    <p:extLst>
      <p:ext uri="{BB962C8B-B14F-4D97-AF65-F5344CB8AC3E}">
        <p14:creationId xmlns:p14="http://schemas.microsoft.com/office/powerpoint/2010/main" val="21450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recurrence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A recurrence relation is when instances of a set rely on previous values in the set.</a:t>
            </a:r>
          </a:p>
          <a:p>
            <a:r>
              <a:rPr lang="en-US" dirty="0"/>
              <a:t>Practically: When F(n) defines some set and also F(n) relies on the value of F(n-1).</a:t>
            </a:r>
          </a:p>
          <a:p>
            <a:r>
              <a:rPr lang="en-US" dirty="0"/>
              <a:t>A recursive definition is essentially:</a:t>
            </a:r>
          </a:p>
          <a:p>
            <a:pPr lvl="1"/>
            <a:r>
              <a:rPr lang="en-US" dirty="0"/>
              <a:t>Base Case</a:t>
            </a:r>
          </a:p>
          <a:p>
            <a:pPr lvl="1"/>
            <a:r>
              <a:rPr lang="en-US" dirty="0"/>
              <a:t>Recurrence relation</a:t>
            </a:r>
          </a:p>
          <a:p>
            <a:r>
              <a:rPr lang="en-US" dirty="0"/>
              <a:t>What is the recursive definition for the Fibonacci Numbers?</a:t>
            </a:r>
          </a:p>
        </p:txBody>
      </p:sp>
    </p:spTree>
    <p:extLst>
      <p:ext uri="{BB962C8B-B14F-4D97-AF65-F5344CB8AC3E}">
        <p14:creationId xmlns:p14="http://schemas.microsoft.com/office/powerpoint/2010/main" val="33337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Padovan</a:t>
            </a:r>
            <a:r>
              <a:rPr lang="en-US" dirty="0"/>
              <a:t> Sequence: 1,1,1,2,2,3,4,5,7,9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F(n-2) + F(n-3)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 F(2) = F(3)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Lucas Numbers: 1, 3, 4, 7, 11, 18, 29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F(n-1) + F(n-2)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 1, F(2)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Pell Numbers: 0,1,2,5,12,29,70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2F(n-1) + F(n-2)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 0, F(2)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</TotalTime>
  <Words>189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Lecture 10</vt:lpstr>
      <vt:lpstr>What is recursion?</vt:lpstr>
      <vt:lpstr>What is a recurrence Relation?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Wilson</dc:creator>
  <cp:lastModifiedBy>James Wilson</cp:lastModifiedBy>
  <cp:revision>9</cp:revision>
  <dcterms:created xsi:type="dcterms:W3CDTF">2014-08-26T23:43:54Z</dcterms:created>
  <dcterms:modified xsi:type="dcterms:W3CDTF">2018-10-10T22:56:51Z</dcterms:modified>
</cp:coreProperties>
</file>