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6"/>
  </p:notesMasterIdLst>
  <p:sldIdLst>
    <p:sldId id="257" r:id="rId2"/>
    <p:sldId id="264" r:id="rId3"/>
    <p:sldId id="279" r:id="rId4"/>
    <p:sldId id="269" r:id="rId5"/>
  </p:sldIdLst>
  <p:sldSz cx="12192000" cy="6858000"/>
  <p:notesSz cx="6858000" cy="9144000"/>
  <p:embeddedFontLs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BABD"/>
    <a:srgbClr val="523BE8"/>
    <a:srgbClr val="00002F"/>
    <a:srgbClr val="7D7DFF"/>
    <a:srgbClr val="BDBDFF"/>
    <a:srgbClr val="5E9DA2"/>
    <a:srgbClr val="D0CECE"/>
    <a:srgbClr val="634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7024" y="2447473"/>
            <a:ext cx="94179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spc="-300" dirty="0" err="1">
                <a:solidFill>
                  <a:srgbClr val="00002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캡스톤</a:t>
            </a:r>
            <a:r>
              <a:rPr lang="ko-KR" altLang="en-US" sz="6600" spc="-300" dirty="0">
                <a:solidFill>
                  <a:srgbClr val="00002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디자인 주제 발표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0156" y="3698600"/>
            <a:ext cx="4679494" cy="510401"/>
          </a:xfrm>
          <a:prstGeom prst="rect">
            <a:avLst/>
          </a:prstGeom>
          <a:solidFill>
            <a:srgbClr val="523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lang="ko-KR" altLang="en-US" sz="14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조 </a:t>
            </a:r>
            <a:r>
              <a:rPr lang="ko-KR" altLang="en-US" sz="1400" b="1" dirty="0" err="1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이혁진</a:t>
            </a:r>
            <a:r>
              <a:rPr lang="en-US" altLang="ko-KR" sz="14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이제성</a:t>
            </a:r>
            <a:r>
              <a:rPr lang="en-US" altLang="ko-KR" sz="14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400" b="1" dirty="0" err="1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배창윤</a:t>
            </a:r>
            <a:r>
              <a:rPr lang="en-US" altLang="ko-KR" sz="14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400" b="1" dirty="0" err="1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은동우</a:t>
            </a:r>
            <a:r>
              <a:rPr lang="en-US" altLang="ko-KR" sz="14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김무성</a:t>
            </a:r>
            <a:r>
              <a:rPr lang="en-US" altLang="ko-KR" sz="14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백승훈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2847" y="492519"/>
            <a:ext cx="1152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00002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3686" y="1073604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아이디어 특징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087E034-CFFC-49A5-A67A-8A016FF16072}"/>
              </a:ext>
            </a:extLst>
          </p:cNvPr>
          <p:cNvSpPr/>
          <p:nvPr/>
        </p:nvSpPr>
        <p:spPr>
          <a:xfrm>
            <a:off x="1420416" y="2480286"/>
            <a:ext cx="100456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장소에 </a:t>
            </a:r>
            <a:r>
              <a:rPr lang="ko-KR" altLang="en-US" sz="2000" spc="-150" dirty="0" err="1">
                <a:solidFill>
                  <a:srgbClr val="00002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구애받지</a:t>
            </a:r>
            <a:r>
              <a:rPr lang="ko-KR" altLang="en-US" sz="2000" spc="-150" dirty="0">
                <a:solidFill>
                  <a:srgbClr val="00002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않고 어디서든 음악을 할 수 있다</a:t>
            </a:r>
            <a:r>
              <a:rPr lang="en-US" altLang="ko-KR" sz="2000" spc="-150" dirty="0">
                <a:solidFill>
                  <a:srgbClr val="00002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endParaRPr lang="en-US" altLang="ko-KR" sz="2000" spc="-150" dirty="0">
              <a:solidFill>
                <a:srgbClr val="00002F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sz="2000" spc="-150" dirty="0">
              <a:solidFill>
                <a:srgbClr val="00002F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2000" spc="-150" dirty="0">
                <a:solidFill>
                  <a:srgbClr val="00002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여러가지 악기를 살 필요없이 하나의 프로그램으로 다양한 악기의 음들을 조합할 수 있다</a:t>
            </a:r>
            <a:r>
              <a:rPr lang="en-US" altLang="ko-KR" sz="2000" spc="-150" dirty="0">
                <a:solidFill>
                  <a:srgbClr val="00002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endParaRPr lang="en-US" altLang="ko-KR" sz="2000" spc="-150" dirty="0">
              <a:solidFill>
                <a:srgbClr val="00002F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sz="2000" spc="-150" dirty="0">
              <a:solidFill>
                <a:srgbClr val="00002F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sz="2000" spc="-150" dirty="0">
              <a:solidFill>
                <a:srgbClr val="00002F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2000" spc="-150" dirty="0">
                <a:solidFill>
                  <a:srgbClr val="00002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모션을 이용하여 음악의 효과를 적용할 수 있다</a:t>
            </a:r>
            <a:r>
              <a:rPr lang="en-US" altLang="ko-KR" sz="2000" spc="-150" dirty="0">
                <a:solidFill>
                  <a:srgbClr val="00002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4975A-936A-40CA-B951-7B8267D678D5}"/>
              </a:ext>
            </a:extLst>
          </p:cNvPr>
          <p:cNvSpPr txBox="1"/>
          <p:nvPr/>
        </p:nvSpPr>
        <p:spPr>
          <a:xfrm>
            <a:off x="1213753" y="549889"/>
            <a:ext cx="21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어디서든 뮤지션</a:t>
            </a:r>
          </a:p>
        </p:txBody>
      </p:sp>
      <p:pic>
        <p:nvPicPr>
          <p:cNvPr id="7" name="그래픽 6" descr="음표">
            <a:extLst>
              <a:ext uri="{FF2B5EF4-FFF2-40B4-BE49-F238E27FC236}">
                <a16:creationId xmlns:a16="http://schemas.microsoft.com/office/drawing/2014/main" id="{26339387-E0A2-4124-937F-4970004A7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888" y="3274231"/>
            <a:ext cx="556528" cy="556528"/>
          </a:xfrm>
          <a:prstGeom prst="rect">
            <a:avLst/>
          </a:prstGeom>
        </p:spPr>
      </p:pic>
      <p:pic>
        <p:nvPicPr>
          <p:cNvPr id="25" name="그래픽 24" descr="음표">
            <a:extLst>
              <a:ext uri="{FF2B5EF4-FFF2-40B4-BE49-F238E27FC236}">
                <a16:creationId xmlns:a16="http://schemas.microsoft.com/office/drawing/2014/main" id="{ACB1854D-8F82-44D8-8053-AA001F25D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888" y="4478303"/>
            <a:ext cx="556528" cy="556528"/>
          </a:xfrm>
          <a:prstGeom prst="rect">
            <a:avLst/>
          </a:prstGeom>
        </p:spPr>
      </p:pic>
      <p:pic>
        <p:nvPicPr>
          <p:cNvPr id="26" name="그래픽 25" descr="음표">
            <a:extLst>
              <a:ext uri="{FF2B5EF4-FFF2-40B4-BE49-F238E27FC236}">
                <a16:creationId xmlns:a16="http://schemas.microsoft.com/office/drawing/2014/main" id="{1B5DD5C0-5A39-4D6E-84A3-C86C61FDC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8665" y="2312810"/>
            <a:ext cx="556528" cy="55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735FCD61-6610-435E-BDD0-F8AC4FD62E3D}"/>
              </a:ext>
            </a:extLst>
          </p:cNvPr>
          <p:cNvSpPr/>
          <p:nvPr/>
        </p:nvSpPr>
        <p:spPr>
          <a:xfrm>
            <a:off x="3513692" y="1885183"/>
            <a:ext cx="3998350" cy="3998350"/>
          </a:xfrm>
          <a:prstGeom prst="donut">
            <a:avLst>
              <a:gd name="adj" fmla="val 4952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6065" y="437391"/>
            <a:ext cx="3108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어디서든 뮤지션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8356" y="498947"/>
            <a:ext cx="588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00410" y="1006929"/>
            <a:ext cx="819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기술성</a:t>
            </a:r>
            <a:endParaRPr lang="ko-KR" altLang="en-US" spc="-150" dirty="0">
              <a:solidFill>
                <a:srgbClr val="00002F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C125AF3-1D34-4764-A79F-37FA873AE6E2}"/>
              </a:ext>
            </a:extLst>
          </p:cNvPr>
          <p:cNvSpPr/>
          <p:nvPr/>
        </p:nvSpPr>
        <p:spPr>
          <a:xfrm>
            <a:off x="4565917" y="1233215"/>
            <a:ext cx="1723345" cy="1111320"/>
          </a:xfrm>
          <a:prstGeom prst="roundRect">
            <a:avLst>
              <a:gd name="adj" fmla="val 50000"/>
            </a:avLst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IOT </a:t>
            </a:r>
            <a:r>
              <a:rPr lang="ko-KR" altLang="en-US" sz="2000" b="1" spc="-150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기술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E2A257E-10E9-48E3-AE8B-9F9B399C3965}"/>
              </a:ext>
            </a:extLst>
          </p:cNvPr>
          <p:cNvSpPr/>
          <p:nvPr/>
        </p:nvSpPr>
        <p:spPr>
          <a:xfrm>
            <a:off x="6543364" y="3223923"/>
            <a:ext cx="1723345" cy="1111320"/>
          </a:xfrm>
          <a:prstGeom prst="roundRect">
            <a:avLst>
              <a:gd name="adj" fmla="val 50000"/>
            </a:avLst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endParaRPr lang="ko-KR" altLang="en-US" sz="2000" b="1" spc="-150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2D5CECA-4A4C-40F6-B9FC-92128C267874}"/>
              </a:ext>
            </a:extLst>
          </p:cNvPr>
          <p:cNvSpPr/>
          <p:nvPr/>
        </p:nvSpPr>
        <p:spPr>
          <a:xfrm>
            <a:off x="4565917" y="5069125"/>
            <a:ext cx="1723345" cy="1111320"/>
          </a:xfrm>
          <a:prstGeom prst="roundRect">
            <a:avLst>
              <a:gd name="adj" fmla="val 50000"/>
            </a:avLst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모션 인식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14DE7F3-8135-4139-85D1-7ECD7C2A7A07}"/>
              </a:ext>
            </a:extLst>
          </p:cNvPr>
          <p:cNvSpPr/>
          <p:nvPr/>
        </p:nvSpPr>
        <p:spPr>
          <a:xfrm>
            <a:off x="2652019" y="3223923"/>
            <a:ext cx="1723345" cy="1111320"/>
          </a:xfrm>
          <a:prstGeom prst="roundRect">
            <a:avLst>
              <a:gd name="adj" fmla="val 50000"/>
            </a:avLst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영상 처리</a:t>
            </a:r>
          </a:p>
        </p:txBody>
      </p:sp>
    </p:spTree>
    <p:extLst>
      <p:ext uri="{BB962C8B-B14F-4D97-AF65-F5344CB8AC3E}">
        <p14:creationId xmlns:p14="http://schemas.microsoft.com/office/powerpoint/2010/main" val="205736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9305" y="2447473"/>
            <a:ext cx="39934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캡스톤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디자인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70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굴림체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edw5643@daum.net</cp:lastModifiedBy>
  <cp:revision>31</cp:revision>
  <dcterms:created xsi:type="dcterms:W3CDTF">2017-05-29T09:12:16Z</dcterms:created>
  <dcterms:modified xsi:type="dcterms:W3CDTF">2019-09-16T07:26:30Z</dcterms:modified>
</cp:coreProperties>
</file>