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262" r:id="rId1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3"/>
    </p:embeddedFont>
    <p:embeddedFont>
      <p:font typeface="빙그레 메로나체" panose="020B0503000000000000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91877F"/>
    <a:srgbClr val="CDC5C2"/>
    <a:srgbClr val="E3E1E3"/>
    <a:srgbClr val="F0F2F3"/>
    <a:srgbClr val="D9CDBC"/>
    <a:srgbClr val="FBDFC1"/>
    <a:srgbClr val="F8CD9E"/>
    <a:srgbClr val="E7C2BB"/>
    <a:srgbClr val="FC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552" autoAdjust="0"/>
  </p:normalViewPr>
  <p:slideViewPr>
    <p:cSldViewPr snapToGrid="0">
      <p:cViewPr>
        <p:scale>
          <a:sx n="75" d="100"/>
          <a:sy n="75" d="100"/>
        </p:scale>
        <p:origin x="113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21-02-11(Thu)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</a:p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호출하면 안됨</a:t>
            </a:r>
            <a:b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것이 보장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350307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18066</TotalTime>
  <Words>379</Words>
  <Application>Microsoft Office PowerPoint</Application>
  <PresentationFormat>와이드스크린</PresentationFormat>
  <Paragraphs>76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295</cp:revision>
  <dcterms:created xsi:type="dcterms:W3CDTF">2017-11-16T00:50:54Z</dcterms:created>
  <dcterms:modified xsi:type="dcterms:W3CDTF">2021-02-11T11:47:50Z</dcterms:modified>
</cp:coreProperties>
</file>