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Abadi" panose="020B0604020104020204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빙그레 메로나체" panose="020B0503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21-02-18(Thu)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21-02-18(Thu)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21423</TotalTime>
  <Words>2210</Words>
  <Application>Microsoft Office PowerPoint</Application>
  <PresentationFormat>와이드스크린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Abadi</vt:lpstr>
      <vt:lpstr>배달의민족 주아</vt:lpstr>
      <vt:lpstr>Arial</vt:lpstr>
      <vt:lpstr>빙그레 메로나체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339</cp:revision>
  <dcterms:created xsi:type="dcterms:W3CDTF">2017-11-16T00:50:54Z</dcterms:created>
  <dcterms:modified xsi:type="dcterms:W3CDTF">2021-02-18T13:25:41Z</dcterms:modified>
</cp:coreProperties>
</file>