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0" r:id="rId3"/>
    <p:sldId id="258" r:id="rId4"/>
    <p:sldId id="398" r:id="rId5"/>
    <p:sldId id="399" r:id="rId6"/>
    <p:sldId id="400" r:id="rId7"/>
    <p:sldId id="423" r:id="rId8"/>
    <p:sldId id="401" r:id="rId9"/>
    <p:sldId id="403" r:id="rId10"/>
    <p:sldId id="411" r:id="rId11"/>
    <p:sldId id="404" r:id="rId12"/>
    <p:sldId id="409" r:id="rId13"/>
    <p:sldId id="410" r:id="rId14"/>
    <p:sldId id="418" r:id="rId15"/>
    <p:sldId id="419" r:id="rId16"/>
    <p:sldId id="405" r:id="rId17"/>
    <p:sldId id="406" r:id="rId18"/>
    <p:sldId id="407" r:id="rId19"/>
    <p:sldId id="408" r:id="rId20"/>
    <p:sldId id="417" r:id="rId21"/>
    <p:sldId id="412" r:id="rId22"/>
    <p:sldId id="414" r:id="rId23"/>
    <p:sldId id="415" r:id="rId24"/>
    <p:sldId id="420" r:id="rId25"/>
    <p:sldId id="416" r:id="rId26"/>
    <p:sldId id="413" r:id="rId27"/>
    <p:sldId id="421" r:id="rId28"/>
    <p:sldId id="422" r:id="rId29"/>
    <p:sldId id="262" r:id="rId30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3"/>
    </p:embeddedFont>
    <p:embeddedFont>
      <p:font typeface="빙그레 메로나체" panose="020B0503000000000000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21-03-03(Wed)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21-03-03(Wed)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전역적으로 데이터를 공유</a:t>
            </a:r>
            <a:r>
              <a:rPr lang="en-US" altLang="ko-KR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상태의 중앙 관리를 위한 상태 관리 도구</a:t>
            </a:r>
            <a:endParaRPr lang="en-US" altLang="ko-KR" sz="1200" b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통해 해당 함수의 결과값들을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저장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없으므로 처음 이후에 변경되지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=&gt; 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 의해 실행되지만 빈값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초기값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만 찍힘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넣었으므로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변겨됨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변경되므로 해당 문자가 찍힘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넣었으므로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버튼이 클릭될때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입력하더라도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변경되지 않았으므로 빈값이 찍히며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버튼을 누르면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변경되므로 연산이 재실행되고 변경된 값이 출력됨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90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 함수를 다시 사용</a:t>
            </a: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dpes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저장된 함수가변경됨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되면 저장된 함수가 변경됨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44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랜덤값을 출력하는 함수를 만들었을때 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값을 저장하므로 같은 랜덤값을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은 동일한 함수를 실행하므로 랜덤값이 바뀌어서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92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Hooks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Hooks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03 04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6A61B0-08FB-4BB3-9703-7D1F16EBF619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035EAB-5E3B-48AA-B0DA-F58FD209DE8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C14CA0-FCC3-4F79-BF3D-EDFB2D37AEF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3138EF-4954-45B0-9B00-A2B85FD0F043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8E2E6B-B546-467C-BB2A-722B00E6F9E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ABE1A9-C811-4799-882C-C8565C8510D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961209" y="1595447"/>
            <a:ext cx="4024470" cy="1622474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972859" y="4466405"/>
            <a:ext cx="4007342" cy="1549944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623393" y="3594644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635469" y="1411148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412C06-E2F4-4B38-930E-D67C5D225698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7F6F35-6F72-40B1-B5E1-732218F8B68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C4B8DF-7E62-4B3F-BD08-C29F532E322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471" y="4540722"/>
            <a:ext cx="861920" cy="736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064" y="2123912"/>
            <a:ext cx="3689010" cy="1356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8211137" y="3881372"/>
            <a:ext cx="214658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4A5D33-E193-4C1A-BF7C-220799EA810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8E64B1-3F75-4023-9DB3-FA7CC31BCC7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06E0D5-E167-4A2F-8715-5FA5077076D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192533"/>
            <a:ext cx="6646285" cy="37962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1AF8543-320C-4F4A-BF85-12ECCC71771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4310E-A09F-4CBC-B721-6055A89C86A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BF8006-3C49-414F-BC91-7BC09D9CCFA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1065730" y="1849292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 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 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525300" y="1849292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./App.jsx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578" y="4880909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1ED72-A230-44C2-A958-404C4318C18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8B4E64-7798-428B-88A9-DAE84491A57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D288E5-A89D-4C40-AAF2-371860B822DC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47ED2E8-FD76-44AB-A321-6E6E79891C78}"/>
              </a:ext>
            </a:extLst>
          </p:cNvPr>
          <p:cNvSpPr txBox="1"/>
          <p:nvPr/>
        </p:nvSpPr>
        <p:spPr>
          <a:xfrm>
            <a:off x="167095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App.jsx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7AF2A-49D2-4A15-A1F2-C65A49FE5550}"/>
              </a:ext>
            </a:extLst>
          </p:cNvPr>
          <p:cNvSpPr txBox="1"/>
          <p:nvPr/>
        </p:nvSpPr>
        <p:spPr>
          <a:xfrm>
            <a:off x="713052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Print.jsx</a:t>
            </a:r>
          </a:p>
        </p:txBody>
      </p:sp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669471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B310B4-FD10-4E92-8992-1A296943B4B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B05691-4ACB-43EF-8687-DAFD5F930A0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0716C4-25AF-47AA-BAE9-D31A54563B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921168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619564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25A0F3-790C-416E-8CF7-8F6021A00F9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685FD-4B5B-4400-A0F0-475A1D46264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BE4AB0-CE46-40B2-BC62-E24EA1B4527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570538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0243BA-4165-4BF7-B999-1F575838A24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C2DB69-421F-4DD3-8D11-9CBF0256958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109A7-2734-434E-B8AD-6D37C7570E4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578586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5102677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4C1969-2A86-4DF3-A926-D06AF896765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EFBF8-D05C-4664-B250-932C6E22780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A8772-345B-4FAB-A427-5E737E3DE6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1969558" y="2438730"/>
            <a:ext cx="8252884" cy="3103808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2706973" y="3205804"/>
            <a:ext cx="1313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Rules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065860" y="3205804"/>
            <a:ext cx="2976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useEffect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useLayoutEffect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9. useMemo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10. useCallback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4597662" y="3205804"/>
            <a:ext cx="2468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useState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useReducer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useRef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useContext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6EC5B5-9D1F-4234-811A-5D5E53CE87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AC9149-F241-4B19-BD52-A1825AEB947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FE58FEA-1C72-4419-9BBB-DC5C32A6867D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484683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F6-7E6A-40E7-914A-06D99328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2" y="2046115"/>
            <a:ext cx="4296048" cy="425256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6E384D-71B6-43D7-AC5E-E89F88E753A0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672F8F-C4BD-463B-BB3F-3B782449122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DCFDE5-AFB6-4A95-9CFE-A778A78A610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64876" y="1509397"/>
            <a:ext cx="44434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93390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D401-8159-46B6-99D6-CB8AB91F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6" y="1509398"/>
            <a:ext cx="4161752" cy="42538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F57350-502D-48F5-8CFF-A244A45976A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3E5A53-3838-470A-BA9C-33CA7CDD397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5338C4-FACC-462B-AE41-B21B2D9CB650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162710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73128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D90732-07CB-4CEC-95AB-A3E29002803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3049DD-E115-424A-B11A-326DB0EA5E92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A88285F-AD34-4EEF-8B05-C269CCFDCB7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A057A0C-6663-4F3D-ACF0-1A4A5C7A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273" y="1573792"/>
            <a:ext cx="4794099" cy="4247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59678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flag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84229-A278-4E5C-B754-C4AB733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73" y="1573792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5C9F4C-C767-4C08-A6AC-068A08D9243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3FBAB2-2849-419A-B6EB-715D3AB8CBB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56D026-F708-44F8-AAE3-FBDDCFA16DF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352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use the previous function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44397" y="2132843"/>
            <a:ext cx="485160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7055936" y="6049855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DE9EF-3644-448B-84D2-65AB510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70" y="2132843"/>
            <a:ext cx="4224262" cy="36416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97BEC3-1DBC-4297-A4F4-BC2907C64C7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85B734-A883-492D-8463-630C309DE050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607BA2-5A9E-4CDB-857D-790466B31DD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65861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12C31-CADC-4E22-9E1C-8D52590B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13" y="1546304"/>
            <a:ext cx="4886544" cy="41461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9E0059-AAD6-4EED-9713-301D9B64305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913C4-78DE-448F-A42A-EE63937CE8C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2F3262-7DF3-411D-8244-71925D81BA0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969645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flag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9857C-4CA5-49DF-89D0-5CD6D769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09" y="1546304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665527-75BF-4E8B-B53E-7B3ED7FB2167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1B9DB-0F60-40D9-973B-175DB6C3373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DAB839-6E92-4E26-8349-8953145B52D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94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2713147" y="1442026"/>
            <a:ext cx="14338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C33FB-5F77-4F6F-A621-D4AFE247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32" y="1955441"/>
            <a:ext cx="469648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CCFB2-0B85-4D97-BEB7-F6204905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793" y="1955441"/>
            <a:ext cx="4514748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914C30-A28B-408D-BB33-BA899E1EFE6B}"/>
              </a:ext>
            </a:extLst>
          </p:cNvPr>
          <p:cNvSpPr txBox="1"/>
          <p:nvPr/>
        </p:nvSpPr>
        <p:spPr>
          <a:xfrm>
            <a:off x="7982242" y="1442026"/>
            <a:ext cx="14338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554C10-5E22-456D-837C-12B87869795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438F6F-1B63-414A-9A07-681F7D8FC1F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54FC104-3F2B-46C4-9F76-DED617206CCB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73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3137" y="5412595"/>
            <a:ext cx="101657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9" y="1514792"/>
            <a:ext cx="6911662" cy="34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157BBB-79AB-486B-92FE-8AFA6756C6B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392DC4-26ED-402D-9A6C-CE1B68E7F5E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E3DF90-C65E-430C-BA51-16E966FDB1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445271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445270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118383"/>
            <a:ext cx="617093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C9B093-F6A2-4AAD-B1F6-E4853D1B220C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4DD7A4-99F1-44C2-A25C-1201C67DB136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CA9AC2-F703-46EE-8648-1A2976C38C1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C67858-13DE-4D25-BBBF-6200A34AE3E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4E375E-388E-4785-84E4-5A5BCA29CD4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DA49DA-5ECC-49CA-B1C0-C09C82982F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55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1085081" y="1900263"/>
            <a:ext cx="2091189" cy="6525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7080519" y="3661428"/>
            <a:ext cx="2091189" cy="6525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1085081" y="5422592"/>
            <a:ext cx="2091189" cy="6525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7080520" y="1900263"/>
            <a:ext cx="2091189" cy="6525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1085081" y="3661428"/>
            <a:ext cx="2091189" cy="652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3623811" y="1900264"/>
            <a:ext cx="2091189" cy="6525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3623810" y="5422592"/>
            <a:ext cx="2091189" cy="652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3623810" y="3661428"/>
            <a:ext cx="2091189" cy="6525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F7D0DF-ABDE-4C64-A9D7-CDD7A7684E52}"/>
              </a:ext>
            </a:extLst>
          </p:cNvPr>
          <p:cNvSpPr txBox="1"/>
          <p:nvPr/>
        </p:nvSpPr>
        <p:spPr>
          <a:xfrm>
            <a:off x="1785352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886E80-CD4B-42CB-9317-3940CD7E8FF1}"/>
              </a:ext>
            </a:extLst>
          </p:cNvPr>
          <p:cNvSpPr txBox="1"/>
          <p:nvPr/>
        </p:nvSpPr>
        <p:spPr>
          <a:xfrm>
            <a:off x="6463050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Using references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189CEB-7219-4491-9074-158B6FD15B37}"/>
              </a:ext>
            </a:extLst>
          </p:cNvPr>
          <p:cNvSpPr txBox="1"/>
          <p:nvPr/>
        </p:nvSpPr>
        <p:spPr>
          <a:xfrm>
            <a:off x="6463048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Global data management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0FAEE5-A8BE-4E28-88F6-55B974E387C5}"/>
              </a:ext>
            </a:extLst>
          </p:cNvPr>
          <p:cNvSpPr txBox="1"/>
          <p:nvPr/>
        </p:nvSpPr>
        <p:spPr>
          <a:xfrm>
            <a:off x="1785352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task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B24DA-B381-44DB-946F-DF68AABCA67B}"/>
              </a:ext>
            </a:extLst>
          </p:cNvPr>
          <p:cNvSpPr txBox="1"/>
          <p:nvPr/>
        </p:nvSpPr>
        <p:spPr>
          <a:xfrm>
            <a:off x="1785352" y="5053259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386478" y="6133852"/>
            <a:ext cx="111806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287" y="2622687"/>
            <a:ext cx="1417906" cy="1267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553B50F-CE62-4879-9A91-1BC9F3561C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39BD79-A162-4315-8E37-9383C046ECC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AB66A8-E7E2-4500-B82A-FCA8F31E662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29397</TotalTime>
  <Words>3220</Words>
  <Application>Microsoft Office PowerPoint</Application>
  <PresentationFormat>와이드스크린</PresentationFormat>
  <Paragraphs>514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배달의민족 주아</vt:lpstr>
      <vt:lpstr>빙그레 메로나체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401</cp:revision>
  <dcterms:created xsi:type="dcterms:W3CDTF">2017-11-16T00:50:54Z</dcterms:created>
  <dcterms:modified xsi:type="dcterms:W3CDTF">2021-03-04T10:16:29Z</dcterms:modified>
</cp:coreProperties>
</file>