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08" r:id="rId13"/>
    <p:sldId id="404" r:id="rId14"/>
    <p:sldId id="262" r:id="rId15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8"/>
    </p:embeddedFont>
    <p:embeddedFont>
      <p:font typeface="빙그레 메로나체" panose="020B0503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63" d="100"/>
          <a:sy n="63" d="100"/>
        </p:scale>
        <p:origin x="80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21-02-15(Mon)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21-02-15(Mon)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getElementById, querySelector</a:t>
            </a: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15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955040" y="13757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955040" y="13757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955040" y="13757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599" y="3368707"/>
            <a:ext cx="1581002" cy="1461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19590</TotalTime>
  <Words>1084</Words>
  <Application>Microsoft Office PowerPoint</Application>
  <PresentationFormat>와이드스크린</PresentationFormat>
  <Paragraphs>183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빙그레 메로나체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319</cp:revision>
  <dcterms:created xsi:type="dcterms:W3CDTF">2017-11-16T00:50:54Z</dcterms:created>
  <dcterms:modified xsi:type="dcterms:W3CDTF">2021-02-15T13:16:29Z</dcterms:modified>
</cp:coreProperties>
</file>