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262" r:id="rId38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1"/>
    </p:embeddedFont>
    <p:embeddedFont>
      <p:font typeface="빙그레 메로나체" panose="020B0503000000000000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F6"/>
    <a:srgbClr val="FF4B4B"/>
    <a:srgbClr val="F9DFF9"/>
    <a:srgbClr val="FFCCFF"/>
    <a:srgbClr val="FF99FF"/>
    <a:srgbClr val="CCCCFF"/>
    <a:srgbClr val="F2F2F2"/>
    <a:srgbClr val="D9DAD8"/>
    <a:srgbClr val="FF757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21-01-27(Wed)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21-01-27(Wed)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생긴지 얼마안됬지만 많은편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21-01-27(Wed)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21-01-27(Wed)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01-13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E8D05FA-7FE1-46E7-972F-D0764F65E96C}"/>
              </a:ext>
            </a:extLst>
          </p:cNvPr>
          <p:cNvSpPr/>
          <p:nvPr/>
        </p:nvSpPr>
        <p:spPr>
          <a:xfrm>
            <a:off x="3423131" y="4371544"/>
            <a:ext cx="5345738" cy="18037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7E1DF4F-4C44-47B4-AB2F-AA5A66C49202}"/>
              </a:ext>
            </a:extLst>
          </p:cNvPr>
          <p:cNvSpPr/>
          <p:nvPr/>
        </p:nvSpPr>
        <p:spPr>
          <a:xfrm>
            <a:off x="6281742" y="2088460"/>
            <a:ext cx="5345738" cy="180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DBC5C-697A-4DC4-ABAF-82A6255037FA}"/>
              </a:ext>
            </a:extLst>
          </p:cNvPr>
          <p:cNvSpPr/>
          <p:nvPr/>
        </p:nvSpPr>
        <p:spPr>
          <a:xfrm>
            <a:off x="328246" y="2088460"/>
            <a:ext cx="5345738" cy="180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AEFB4A8-E6F3-464D-865D-D6CE965C0F15}"/>
              </a:ext>
            </a:extLst>
          </p:cNvPr>
          <p:cNvGrpSpPr/>
          <p:nvPr/>
        </p:nvGrpSpPr>
        <p:grpSpPr>
          <a:xfrm>
            <a:off x="6537009" y="2811186"/>
            <a:ext cx="713866" cy="833772"/>
            <a:chOff x="763012" y="2493381"/>
            <a:chExt cx="1158240" cy="135278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8DEC1A31-3985-4427-AA5E-A5A402B6C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77898-A670-4AF9-9338-40026AA804B3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1E2EAC-3ACC-40EF-8C3F-C0A75FD20C11}"/>
              </a:ext>
            </a:extLst>
          </p:cNvPr>
          <p:cNvGrpSpPr/>
          <p:nvPr/>
        </p:nvGrpSpPr>
        <p:grpSpPr>
          <a:xfrm>
            <a:off x="9254529" y="2821767"/>
            <a:ext cx="713866" cy="817849"/>
            <a:chOff x="744283" y="1261143"/>
            <a:chExt cx="1158240" cy="13269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EF915F4-89F7-4BD3-9E4B-86B4011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68564C-3524-460B-BDBE-57B9110B09F4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CEF8D08-A5CD-4CD2-8D19-79451C0A25DA}"/>
              </a:ext>
            </a:extLst>
          </p:cNvPr>
          <p:cNvGrpSpPr/>
          <p:nvPr/>
        </p:nvGrpSpPr>
        <p:grpSpPr>
          <a:xfrm>
            <a:off x="7849578" y="2847835"/>
            <a:ext cx="713866" cy="778623"/>
            <a:chOff x="763710" y="3741680"/>
            <a:chExt cx="1158240" cy="1263310"/>
          </a:xfrm>
        </p:grpSpPr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A140BD52-15FB-45ED-915F-076C1BDC8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6F70FE-FDDE-4735-ADC7-B1439C52EC96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3220629" y="2811981"/>
            <a:ext cx="713866" cy="817849"/>
            <a:chOff x="744283" y="1261143"/>
            <a:chExt cx="1158240" cy="13269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1853326" y="2801400"/>
            <a:ext cx="713866" cy="833772"/>
            <a:chOff x="763012" y="2493381"/>
            <a:chExt cx="1158240" cy="135278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9CB0F1-EFD9-4CE4-959A-F21FE0F8DA3D}"/>
              </a:ext>
            </a:extLst>
          </p:cNvPr>
          <p:cNvGrpSpPr/>
          <p:nvPr/>
        </p:nvGrpSpPr>
        <p:grpSpPr>
          <a:xfrm>
            <a:off x="4301637" y="2786046"/>
            <a:ext cx="1271815" cy="856872"/>
            <a:chOff x="284530" y="5847760"/>
            <a:chExt cx="2063504" cy="1390269"/>
          </a:xfrm>
        </p:grpSpPr>
        <p:pic>
          <p:nvPicPr>
            <p:cNvPr id="77" name="Picture 4" descr="Angular - PRESS KIT">
              <a:extLst>
                <a:ext uri="{FF2B5EF4-FFF2-40B4-BE49-F238E27FC236}">
                  <a16:creationId xmlns:a16="http://schemas.microsoft.com/office/drawing/2014/main" id="{E88FC2EA-7A4B-4FE6-9594-777B20238D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27C5FA-5512-4510-8D20-6F36976FA81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A875C0-FCCD-480E-86FA-EC93EED4A805}"/>
              </a:ext>
            </a:extLst>
          </p:cNvPr>
          <p:cNvGrpSpPr/>
          <p:nvPr/>
        </p:nvGrpSpPr>
        <p:grpSpPr>
          <a:xfrm>
            <a:off x="491966" y="2838049"/>
            <a:ext cx="713866" cy="778623"/>
            <a:chOff x="763710" y="3741680"/>
            <a:chExt cx="1158240" cy="1263310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99898A85-55EA-4F30-9400-2EBE360C7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314371-D30B-4580-9493-3776F2C92391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1118644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2482977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3847309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62F9D-5DB3-4C39-8BBF-8B91E9983D52}"/>
              </a:ext>
            </a:extLst>
          </p:cNvPr>
          <p:cNvSpPr txBox="1"/>
          <p:nvPr/>
        </p:nvSpPr>
        <p:spPr>
          <a:xfrm>
            <a:off x="2104610" y="2284539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59E45-216E-43A3-984C-78D3FFA7F50F}"/>
              </a:ext>
            </a:extLst>
          </p:cNvPr>
          <p:cNvGrpSpPr/>
          <p:nvPr/>
        </p:nvGrpSpPr>
        <p:grpSpPr>
          <a:xfrm>
            <a:off x="10339389" y="2795832"/>
            <a:ext cx="1271815" cy="856872"/>
            <a:chOff x="284530" y="5847760"/>
            <a:chExt cx="2063504" cy="1390269"/>
          </a:xfrm>
        </p:grpSpPr>
        <p:pic>
          <p:nvPicPr>
            <p:cNvPr id="74" name="Picture 4" descr="Angular - PRESS KIT">
              <a:extLst>
                <a:ext uri="{FF2B5EF4-FFF2-40B4-BE49-F238E27FC236}">
                  <a16:creationId xmlns:a16="http://schemas.microsoft.com/office/drawing/2014/main" id="{D808B518-07EA-47B0-94FE-1F0B3D023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9E344E-9838-4678-A31D-CFE0E85AFEC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6590D8-8FC0-4830-9DE5-63A2E82ADFC0}"/>
              </a:ext>
            </a:extLst>
          </p:cNvPr>
          <p:cNvSpPr txBox="1"/>
          <p:nvPr/>
        </p:nvSpPr>
        <p:spPr>
          <a:xfrm>
            <a:off x="7152043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3B18D6-35B1-40E2-94A3-9A64096125B0}"/>
              </a:ext>
            </a:extLst>
          </p:cNvPr>
          <p:cNvSpPr txBox="1"/>
          <p:nvPr/>
        </p:nvSpPr>
        <p:spPr>
          <a:xfrm>
            <a:off x="8516376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0294C-0250-40B3-A93E-D55139BDA7AC}"/>
              </a:ext>
            </a:extLst>
          </p:cNvPr>
          <p:cNvSpPr txBox="1"/>
          <p:nvPr/>
        </p:nvSpPr>
        <p:spPr>
          <a:xfrm>
            <a:off x="9880708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1D5F9-3CBC-4192-A2DD-172AC919B35C}"/>
              </a:ext>
            </a:extLst>
          </p:cNvPr>
          <p:cNvSpPr txBox="1"/>
          <p:nvPr/>
        </p:nvSpPr>
        <p:spPr>
          <a:xfrm>
            <a:off x="8090256" y="2294325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Startup 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686F5A-ED50-4C90-B676-934216D3B9CD}"/>
              </a:ext>
            </a:extLst>
          </p:cNvPr>
          <p:cNvGrpSpPr/>
          <p:nvPr/>
        </p:nvGrpSpPr>
        <p:grpSpPr>
          <a:xfrm>
            <a:off x="3671234" y="5092362"/>
            <a:ext cx="713866" cy="833772"/>
            <a:chOff x="763012" y="2493381"/>
            <a:chExt cx="1158240" cy="1352788"/>
          </a:xfrm>
        </p:grpSpPr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9045E33-639B-494F-9363-CAE7042B7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5C4F28-FC35-4A94-BECD-7C63C33EC6C7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19887A-AC90-469E-A158-BCC22E002AB2}"/>
              </a:ext>
            </a:extLst>
          </p:cNvPr>
          <p:cNvGrpSpPr/>
          <p:nvPr/>
        </p:nvGrpSpPr>
        <p:grpSpPr>
          <a:xfrm>
            <a:off x="6388754" y="5102943"/>
            <a:ext cx="713866" cy="817849"/>
            <a:chOff x="744283" y="1261143"/>
            <a:chExt cx="1158240" cy="1326954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D339409-D37F-4D7B-8567-1D93F8ADA0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5E6A42-1797-428B-B941-24C26CB4DF3E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E410CD-0AF7-4186-8496-48E19CF071A4}"/>
              </a:ext>
            </a:extLst>
          </p:cNvPr>
          <p:cNvGrpSpPr/>
          <p:nvPr/>
        </p:nvGrpSpPr>
        <p:grpSpPr>
          <a:xfrm>
            <a:off x="4983803" y="5129011"/>
            <a:ext cx="713866" cy="778623"/>
            <a:chOff x="763710" y="3741680"/>
            <a:chExt cx="1158240" cy="1263310"/>
          </a:xfrm>
        </p:grpSpPr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43875622-4DF1-4D33-AEFE-D63BB9CE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4F0125-091C-463E-BD7A-0145C072ED0F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8FAAAF-DC4F-4C37-8805-9A81EE163759}"/>
              </a:ext>
            </a:extLst>
          </p:cNvPr>
          <p:cNvGrpSpPr/>
          <p:nvPr/>
        </p:nvGrpSpPr>
        <p:grpSpPr>
          <a:xfrm>
            <a:off x="7473614" y="5077008"/>
            <a:ext cx="1271815" cy="856872"/>
            <a:chOff x="284530" y="5847760"/>
            <a:chExt cx="2063504" cy="1390269"/>
          </a:xfrm>
        </p:grpSpPr>
        <p:pic>
          <p:nvPicPr>
            <p:cNvPr id="108" name="Picture 4" descr="Angular - PRESS KIT">
              <a:extLst>
                <a:ext uri="{FF2B5EF4-FFF2-40B4-BE49-F238E27FC236}">
                  <a16:creationId xmlns:a16="http://schemas.microsoft.com/office/drawing/2014/main" id="{E88A91DA-F20B-47A2-B0AD-B59BB0AC2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88920E-79E4-4834-B0A0-614D713C1317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56DDD13-5AF7-49F3-9DEA-7DD1C2120493}"/>
              </a:ext>
            </a:extLst>
          </p:cNvPr>
          <p:cNvSpPr txBox="1"/>
          <p:nvPr/>
        </p:nvSpPr>
        <p:spPr>
          <a:xfrm>
            <a:off x="4286268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B61746-CB7A-421D-B50C-5469079CC5EC}"/>
              </a:ext>
            </a:extLst>
          </p:cNvPr>
          <p:cNvSpPr txBox="1"/>
          <p:nvPr/>
        </p:nvSpPr>
        <p:spPr>
          <a:xfrm>
            <a:off x="5650601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8AD17A-C442-45F6-8A8B-75332F206B81}"/>
              </a:ext>
            </a:extLst>
          </p:cNvPr>
          <p:cNvSpPr txBox="1"/>
          <p:nvPr/>
        </p:nvSpPr>
        <p:spPr>
          <a:xfrm>
            <a:off x="7014933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12A57-4153-4D52-AC48-D67CE6B800B2}"/>
              </a:ext>
            </a:extLst>
          </p:cNvPr>
          <p:cNvSpPr txBox="1"/>
          <p:nvPr/>
        </p:nvSpPr>
        <p:spPr>
          <a:xfrm>
            <a:off x="5224481" y="4575501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 </a:t>
            </a:r>
          </a:p>
        </p:txBody>
      </p: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목차 넣기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16582</TotalTime>
  <Words>2447</Words>
  <Application>Microsoft Office PowerPoint</Application>
  <PresentationFormat>와이드스크린</PresentationFormat>
  <Paragraphs>463</Paragraphs>
  <Slides>37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210</cp:revision>
  <dcterms:created xsi:type="dcterms:W3CDTF">2017-11-16T00:50:54Z</dcterms:created>
  <dcterms:modified xsi:type="dcterms:W3CDTF">2021-01-29T12:55:18Z</dcterms:modified>
</cp:coreProperties>
</file>