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50" r:id="rId3"/>
    <p:sldId id="258" r:id="rId4"/>
    <p:sldId id="398" r:id="rId5"/>
    <p:sldId id="399" r:id="rId6"/>
    <p:sldId id="400" r:id="rId7"/>
    <p:sldId id="401" r:id="rId8"/>
    <p:sldId id="403" r:id="rId9"/>
    <p:sldId id="405" r:id="rId10"/>
    <p:sldId id="406" r:id="rId11"/>
    <p:sldId id="407" r:id="rId12"/>
    <p:sldId id="411" r:id="rId13"/>
    <p:sldId id="412" r:id="rId14"/>
    <p:sldId id="414" r:id="rId15"/>
    <p:sldId id="415" r:id="rId16"/>
    <p:sldId id="416" r:id="rId17"/>
    <p:sldId id="413" r:id="rId18"/>
    <p:sldId id="408" r:id="rId19"/>
    <p:sldId id="404" r:id="rId20"/>
    <p:sldId id="409" r:id="rId21"/>
    <p:sldId id="410" r:id="rId22"/>
    <p:sldId id="417" r:id="rId23"/>
    <p:sldId id="262" r:id="rId24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27"/>
    </p:embeddedFont>
    <p:embeddedFont>
      <p:font typeface="빙그레 메로나체" panose="020B0503000000000000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E0CBA3"/>
    <a:srgbClr val="91877F"/>
    <a:srgbClr val="CDC5C2"/>
    <a:srgbClr val="E3E1E3"/>
    <a:srgbClr val="F0F2F3"/>
    <a:srgbClr val="D9CDBC"/>
    <a:srgbClr val="FBDFC1"/>
    <a:srgbClr val="F8CD9E"/>
    <a:srgbClr val="E7C2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2899" autoAdjust="0"/>
  </p:normalViewPr>
  <p:slideViewPr>
    <p:cSldViewPr snapToGrid="0">
      <p:cViewPr varScale="1">
        <p:scale>
          <a:sx n="74" d="100"/>
          <a:sy n="74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21-02-20(Sat)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21-02-20(Sat)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처음 나타났을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화면에 가장 처음 렌더링 될 때 한 번만 실행하고 싶을 때는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위치에 빈 배열을 넣는다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443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업데이트 될때 실행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업데이트가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특정값이 업데이트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130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컴포넌트의 상태 업데이트 로직을 컴포넌트에서 분리시킬 수도 있습니다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상태 업데이트 로직을 컴포넌트 바깥에 작성할 수있고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다른 파일에서 작성한다음 불러와서 사용할수도 있다고 합니다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3044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결과값을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메모이제이션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컴퓨터 프로그램이 동일한 계산을 반복해야 할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이전에 계산한 값을 메모리에 저장함으로써 동일한 계산의 반복 수행을 제거하여 프로그램 실행 속도를 빠르게 하는 기술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150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555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417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함수를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002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함수를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396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종료될때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될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return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 있는 코드가 실행됩니다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748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가리킬 때 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포커스 주기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스크롤 박스 조작하기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...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로컬 변수로 사용하기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변수로 선언하면 다음 렌더링에 해당 값이 유지되지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ref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 내부에서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직접 접근해야 할 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리액트에서도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사용가능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사용 안 하는 이유는 같은 컴포넌트를 여러번 불러오게 될 경우 중복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가진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여러개 생김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ref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전역적으로 작동하지 않고 컴포넌트 내부에서만 작동하기 때문에 이런 문제가 발생하지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876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43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768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81545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2800" b="0" i="0">
                <a:solidFill>
                  <a:srgbClr val="222426"/>
                </a:solidFill>
                <a:effectLst/>
              </a:rPr>
              <a:t>useEffect</a:t>
            </a:r>
            <a:r>
              <a:rPr lang="ko-KR" altLang="en-US" sz="2800" b="0" i="0">
                <a:solidFill>
                  <a:srgbClr val="222426"/>
                </a:solidFill>
                <a:effectLst/>
              </a:rPr>
              <a:t>이용시 렌더링이 될때 깜빡이는 현상이 발생 할 수 있다</a:t>
            </a:r>
            <a:r>
              <a:rPr lang="en-US" altLang="ko-KR" sz="2800" b="0" i="0">
                <a:solidFill>
                  <a:srgbClr val="222426"/>
                </a:solidFill>
                <a:effectLst/>
              </a:rPr>
              <a:t>.</a:t>
            </a:r>
            <a:br>
              <a:rPr lang="ko-KR" altLang="en-US" sz="2800"/>
            </a:br>
            <a:br>
              <a:rPr lang="ko-KR" altLang="en-US" sz="2800"/>
            </a:br>
            <a:r>
              <a:rPr lang="ko-KR" altLang="en-US" sz="2800" b="0" i="0">
                <a:solidFill>
                  <a:srgbClr val="222426"/>
                </a:solidFill>
                <a:effectLst/>
              </a:rPr>
              <a:t>시각적으로 이를 방지하고 싶을때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454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Lifecycle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기능을 연동할 수 있게 해주는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컴포넌트가 가지고 있는 개별적인 상태값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lifecycle 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실행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변경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삭제로 크게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가지로 나누어지고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부분에 작업을 추가 가능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최상위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(at the Top Level)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에서만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선언해야 함</a:t>
            </a: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반복문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조건문 혹은 중첩된 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선언하면 안됨</a:t>
            </a:r>
            <a:b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</a:b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항상 동일한 순서로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선언되는 것이 보장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오직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8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순서에 의존함</a:t>
            </a:r>
          </a:p>
        </p:txBody>
      </p:sp>
    </p:spTree>
    <p:extLst>
      <p:ext uri="{BB962C8B-B14F-4D97-AF65-F5344CB8AC3E}">
        <p14:creationId xmlns:p14="http://schemas.microsoft.com/office/powerpoint/2010/main" val="232830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렌더링 간에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건너뛰기 때문에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 순서가 바뀜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이전 렌더링 때처럼 컴포넌트 내에서 두 번째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호출이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persistForm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effect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일치할 것이라 예상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건너뛴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다음에 호출되는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순서가 하나씩 밀리면서 버그를 발생</a:t>
            </a:r>
          </a:p>
        </p:txBody>
      </p:sp>
    </p:spTree>
    <p:extLst>
      <p:ext uri="{BB962C8B-B14F-4D97-AF65-F5344CB8AC3E}">
        <p14:creationId xmlns:p14="http://schemas.microsoft.com/office/powerpoint/2010/main" val="101961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변수를 선언할 수 있는 함수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업데이트 하는 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두 가지 쌍을 반환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이런 방식을 구조 분해 할당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구조분해할당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구문은 배열이나 객체의 속성을 해체하여 그 값을 개별 변수에 담을 수 있게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JavaScript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표현식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a, b;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[a, b] = [1, 2];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console.log(a); // 1 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o = {p: 42, q: true};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{p, q} = o;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console.log(p); // 42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console.log(q); // true </a:t>
            </a:r>
          </a:p>
        </p:txBody>
      </p:sp>
    </p:spTree>
    <p:extLst>
      <p:ext uri="{BB962C8B-B14F-4D97-AF65-F5344CB8AC3E}">
        <p14:creationId xmlns:p14="http://schemas.microsoft.com/office/powerpoint/2010/main" val="171931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안에서 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props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있으면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 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의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넣어주어야 하는 것이 규칙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update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특정 작업을 처리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function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수행하고자 하는 작업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형태이며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안에는 검사하고자 하는 특정 값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or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빈 배열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prop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반드시 요구하지 않는 함수는 컴포넌트 바깥에 선언해서 호이스팅하고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이펙트 안에서만 사용되는 함수는 이펙트 함수 내부에 선언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 범위안에 있는 함수를 이펙트가 사용하면 구현부를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최신에 렌더링된값을 가져오지 못함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setCount(count + 1) setCount(0 + 1)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 =&gt; c + 1) </a:t>
            </a:r>
          </a:p>
        </p:txBody>
      </p:sp>
    </p:spTree>
    <p:extLst>
      <p:ext uri="{BB962C8B-B14F-4D97-AF65-F5344CB8AC3E}">
        <p14:creationId xmlns:p14="http://schemas.microsoft.com/office/powerpoint/2010/main" val="203660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21-02-20(Sat)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21-02-20(Sat)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21-02-20(Sat)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21-02-20(Sat)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21-02-20(Sat)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21-02-20(Sat)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21-02-20(Sat)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21-02-20(Sat)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21-02-20(Sat)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21-02-20(Sat)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21-02-20(Sat)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21-02-20(Sat)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21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048000" y="2736677"/>
            <a:ext cx="60960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280160" y="4289932"/>
            <a:ext cx="96316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mounted - Put an empty array at the deps location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2910-9B0A-4637-8CB2-05B82D1A303E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963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1706880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3017520" y="4178172"/>
            <a:ext cx="61569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updated</a:t>
            </a:r>
          </a:p>
          <a:p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left) Executed whenever the update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right) Executed whenever a specific value is updated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52131-55F5-4A57-9FC2-9F945BE93AA2}"/>
              </a:ext>
            </a:extLst>
          </p:cNvPr>
          <p:cNvSpPr txBox="1"/>
          <p:nvPr/>
        </p:nvSpPr>
        <p:spPr>
          <a:xfrm>
            <a:off x="6624322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2000" b="0"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a, b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B308A-522F-49C1-808B-BFD574D05D02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50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useReducer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640080" y="2192021"/>
            <a:ext cx="940181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보다 더 다양한 컴포넌트 상황에 따라 다양한 상태를 다른 값으로 업데이트 해주고 싶을 때 사용하는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현재 상태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그리고 업데이트를 위해 필요한 정보를 담은 액션 값을 전달받아 새로운 상태를 변환하는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새로운 상태를 만들 때는 반드시 불변성을 지켜야함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91F5A5-A465-497F-ACF4-4387409AD435}"/>
              </a:ext>
            </a:extLst>
          </p:cNvPr>
          <p:cNvSpPr txBox="1"/>
          <p:nvPr/>
        </p:nvSpPr>
        <p:spPr>
          <a:xfrm>
            <a:off x="5525193" y="606971"/>
            <a:ext cx="6151418" cy="59093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initialState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switch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throw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new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Error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initialState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Count: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242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함수형 컴포넌트 내부에서 발생하는 연산을 최적화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실행하고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이전에 연산했떤 결과를 다시 사용하는 방식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085436" y="2366953"/>
            <a:ext cx="4176529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0DDA68-2C41-4069-AA7A-A5E4180E9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803" y="2352274"/>
            <a:ext cx="4176529" cy="42980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5774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592146" y="1612429"/>
            <a:ext cx="6097411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CB3914-BD4B-4E82-B1A7-6A39EF6D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495" y="1493371"/>
            <a:ext cx="4648849" cy="4505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FA251B-0B4D-44EF-9BED-9DEA6D7F6027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no deps</a:t>
            </a:r>
          </a:p>
        </p:txBody>
      </p:sp>
    </p:spTree>
    <p:extLst>
      <p:ext uri="{BB962C8B-B14F-4D97-AF65-F5344CB8AC3E}">
        <p14:creationId xmlns:p14="http://schemas.microsoft.com/office/powerpoint/2010/main" val="3183264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12A70F-DCF3-438D-B3DE-F2EA69824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021" y="1612429"/>
            <a:ext cx="4667901" cy="4553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288762" y="1612429"/>
            <a:ext cx="653315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input</a:t>
            </a:r>
          </a:p>
        </p:txBody>
      </p:sp>
    </p:spTree>
    <p:extLst>
      <p:ext uri="{BB962C8B-B14F-4D97-AF65-F5344CB8AC3E}">
        <p14:creationId xmlns:p14="http://schemas.microsoft.com/office/powerpoint/2010/main" val="3808561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비슷한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주로 렌더링 성능을 최적화해야하는 상황에서 사용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만들어 놓은 함수를 재사용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312825" y="2344794"/>
            <a:ext cx="7098628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173E65-C329-4449-B225-CD8E0F013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725" y="2392922"/>
            <a:ext cx="3487523" cy="3478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64C7D1-4F4D-4883-85CF-A94DCB352E7C}"/>
              </a:ext>
            </a:extLst>
          </p:cNvPr>
          <p:cNvSpPr txBox="1"/>
          <p:nvPr/>
        </p:nvSpPr>
        <p:spPr>
          <a:xfrm>
            <a:off x="8174757" y="6070988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no deps </a:t>
            </a:r>
          </a:p>
        </p:txBody>
      </p:sp>
    </p:spTree>
    <p:extLst>
      <p:ext uri="{BB962C8B-B14F-4D97-AF65-F5344CB8AC3E}">
        <p14:creationId xmlns:p14="http://schemas.microsoft.com/office/powerpoint/2010/main" val="2533544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비슷한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주로 렌더링 성능을 최적화해야하는 상황에서 사용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만들어 놓은 함수를 재사용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312825" y="2344794"/>
            <a:ext cx="7098628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20F21A-06AB-497F-B317-03A42A2953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057"/>
          <a:stretch/>
        </p:blipFill>
        <p:spPr>
          <a:xfrm>
            <a:off x="7905705" y="2363306"/>
            <a:ext cx="3187416" cy="35854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8174757" y="6070988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input</a:t>
            </a:r>
          </a:p>
        </p:txBody>
      </p:sp>
    </p:spTree>
    <p:extLst>
      <p:ext uri="{BB962C8B-B14F-4D97-AF65-F5344CB8AC3E}">
        <p14:creationId xmlns:p14="http://schemas.microsoft.com/office/powerpoint/2010/main" val="125865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937000" y="2370917"/>
            <a:ext cx="43180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036320" y="4895008"/>
            <a:ext cx="101193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unmounted - The code in return runs when the unmount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E0C43-92CD-44C8-A6F1-AF2023F441F0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188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 function used when pointing to a specific DOM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25694-E268-4817-8059-F7E7EB181BA9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ref 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컴포넌트 내부에서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직접 접근해야 할 때 사용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907714"/>
            <a:ext cx="7064412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특정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포커스 주기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스크롤 박스 조작하기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...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로컬 변수로 사용하기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변수로 선언하면 다음 렌더링에 해당 값이 유지되지 않음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32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663681" y="2182764"/>
            <a:ext cx="11058546" cy="3524865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Hooks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Development environment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Create React App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58554E-8D52-4CC0-BBA1-EB8555A57AF2}"/>
              </a:ext>
            </a:extLst>
          </p:cNvPr>
          <p:cNvGrpSpPr/>
          <p:nvPr/>
        </p:nvGrpSpPr>
        <p:grpSpPr>
          <a:xfrm>
            <a:off x="6370516" y="1561262"/>
            <a:ext cx="4644392" cy="1800476"/>
            <a:chOff x="6922768" y="4719115"/>
            <a:chExt cx="4644392" cy="18004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25B90E-780E-4CA6-B6F5-0F5019DF6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996" y="4719115"/>
              <a:ext cx="4582164" cy="18004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C475B6D-D0CB-4292-A01B-0B2F4B544230}"/>
                </a:ext>
              </a:extLst>
            </p:cNvPr>
            <p:cNvSpPr/>
            <p:nvPr/>
          </p:nvSpPr>
          <p:spPr>
            <a:xfrm>
              <a:off x="6922768" y="5573185"/>
              <a:ext cx="1552608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BE929-D943-4440-9632-9967DC6D7601}"/>
              </a:ext>
            </a:extLst>
          </p:cNvPr>
          <p:cNvGrpSpPr/>
          <p:nvPr/>
        </p:nvGrpSpPr>
        <p:grpSpPr>
          <a:xfrm>
            <a:off x="6492264" y="4484030"/>
            <a:ext cx="4582164" cy="1772272"/>
            <a:chOff x="6438762" y="2891191"/>
            <a:chExt cx="4582164" cy="177227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0E6FA5D-10AF-4030-9BA1-4CD01B9A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9518" y="3072566"/>
              <a:ext cx="4334480" cy="1590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F1F30C4-CE43-465E-B85A-D652E932C1C3}"/>
                </a:ext>
              </a:extLst>
            </p:cNvPr>
            <p:cNvSpPr/>
            <p:nvPr/>
          </p:nvSpPr>
          <p:spPr>
            <a:xfrm>
              <a:off x="6438762" y="2891191"/>
              <a:ext cx="4582164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705607C-3DF0-4B5A-B008-193C294BB737}"/>
              </a:ext>
            </a:extLst>
          </p:cNvPr>
          <p:cNvSpPr/>
          <p:nvPr/>
        </p:nvSpPr>
        <p:spPr>
          <a:xfrm rot="5400000">
            <a:off x="8443088" y="3646159"/>
            <a:ext cx="561476" cy="57751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E595A4-C0A8-4649-8E0D-E67A2542BE99}"/>
              </a:ext>
            </a:extLst>
          </p:cNvPr>
          <p:cNvSpPr txBox="1"/>
          <p:nvPr/>
        </p:nvSpPr>
        <p:spPr>
          <a:xfrm>
            <a:off x="410737" y="1515095"/>
            <a:ext cx="5123788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null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9127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AC3F7-3025-4FCD-A78D-FD9357DA703B}"/>
              </a:ext>
            </a:extLst>
          </p:cNvPr>
          <p:cNvSpPr txBox="1"/>
          <p:nvPr/>
        </p:nvSpPr>
        <p:spPr>
          <a:xfrm>
            <a:off x="508335" y="2022072"/>
            <a:ext cx="5916530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10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0D7652-719D-4358-B629-00A14D5B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283" y="4825978"/>
            <a:ext cx="1249981" cy="10676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65946F-6711-4BB5-9EA8-6E0B8323C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80" y="2012401"/>
            <a:ext cx="4140905" cy="15227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57A8E6-85B5-4612-831D-30BEBA7A17A3}"/>
              </a:ext>
            </a:extLst>
          </p:cNvPr>
          <p:cNvSpPr txBox="1"/>
          <p:nvPr/>
        </p:nvSpPr>
        <p:spPr>
          <a:xfrm>
            <a:off x="7213980" y="4203346"/>
            <a:ext cx="2146589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value.current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96F64-7B95-4E7E-BCAD-61726C56EC85}"/>
              </a:ext>
            </a:extLst>
          </p:cNvPr>
          <p:cNvSpPr txBox="1"/>
          <p:nvPr/>
        </p:nvSpPr>
        <p:spPr>
          <a:xfrm>
            <a:off x="8522495" y="1372368"/>
            <a:ext cx="1523874" cy="4616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015740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useLayoutEffect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516823" y="1269625"/>
            <a:ext cx="2430914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907714"/>
            <a:ext cx="706441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 -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화면이 그려진 이후 비동기적으로 실행됨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컴포넌트 렌더링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실행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E1600-EB94-4C4F-B6C2-3F59E53106E4}"/>
              </a:ext>
            </a:extLst>
          </p:cNvPr>
          <p:cNvSpPr txBox="1"/>
          <p:nvPr/>
        </p:nvSpPr>
        <p:spPr>
          <a:xfrm>
            <a:off x="2182794" y="4696655"/>
            <a:ext cx="706441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 -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화면이 그려지기 전에 동기적으로 실행됨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컴포넌트 렌더링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실행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92189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546BD-BC05-4D18-AC3A-22183861892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FD4F7-199C-4E29-B2D1-A38B30978741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887" y="5513116"/>
            <a:ext cx="934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that allows React state and Lifecycle functions to be linked in function components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9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state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individual state values of each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lifecycle : The component is largely divided into three categories: execution, change, and deletion, and tasks can be added to each part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pic>
        <p:nvPicPr>
          <p:cNvPr id="2" name="Picture 2" descr="react hook 이미지 검색결과">
            <a:extLst>
              <a:ext uri="{FF2B5EF4-FFF2-40B4-BE49-F238E27FC236}">
                <a16:creationId xmlns:a16="http://schemas.microsoft.com/office/drawing/2014/main" id="{A52FF89B-A373-4E9F-B4FF-B9EF4543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25" y="1409886"/>
            <a:ext cx="7646150" cy="382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4975524" y="3444389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inside loops, conditions, or nested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857" y="3429000"/>
            <a:ext cx="378116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at the Top Level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F2842-AF53-4663-AC28-61D3428F37A8}"/>
              </a:ext>
            </a:extLst>
          </p:cNvPr>
          <p:cNvSpPr txBox="1"/>
          <p:nvPr/>
        </p:nvSpPr>
        <p:spPr>
          <a:xfrm>
            <a:off x="919895" y="4712219"/>
            <a:ext cx="435215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from React Functions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43D3ED-BB45-43B0-B9A9-B2EFE573BD0F}"/>
              </a:ext>
            </a:extLst>
          </p:cNvPr>
          <p:cNvSpPr/>
          <p:nvPr/>
        </p:nvSpPr>
        <p:spPr>
          <a:xfrm>
            <a:off x="824516" y="1937002"/>
            <a:ext cx="1860531" cy="768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  <a:endParaRPr lang="ko-KR" altLang="en-US" sz="2400" b="1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7EA0-6D82-429C-A312-0C6A429369B5}"/>
              </a:ext>
            </a:extLst>
          </p:cNvPr>
          <p:cNvSpPr txBox="1"/>
          <p:nvPr/>
        </p:nvSpPr>
        <p:spPr>
          <a:xfrm>
            <a:off x="5577504" y="4727608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from regular JavaScript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EFBDD-430F-48F1-98F6-E2BE18326330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</p:spTree>
    <p:extLst>
      <p:ext uri="{BB962C8B-B14F-4D97-AF65-F5344CB8AC3E}">
        <p14:creationId xmlns:p14="http://schemas.microsoft.com/office/powerpoint/2010/main" val="16597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02A20-1E2C-4E4B-8C9D-7F49E3F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81" y="1214586"/>
            <a:ext cx="4811926" cy="44496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96EBB-CC2A-4475-85A7-DA039B3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56" y="1214585"/>
            <a:ext cx="2451059" cy="4449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564C21-5A07-4EA8-9523-8F5B36C769C7}"/>
              </a:ext>
            </a:extLst>
          </p:cNvPr>
          <p:cNvSpPr txBox="1"/>
          <p:nvPr/>
        </p:nvSpPr>
        <p:spPr>
          <a:xfrm>
            <a:off x="2629535" y="6057580"/>
            <a:ext cx="61709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relies on the order in which Hooks are called</a:t>
            </a:r>
          </a:p>
        </p:txBody>
      </p:sp>
    </p:spTree>
    <p:extLst>
      <p:ext uri="{BB962C8B-B14F-4D97-AF65-F5344CB8AC3E}">
        <p14:creationId xmlns:p14="http://schemas.microsoft.com/office/powerpoint/2010/main" val="41166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7F1048-13DE-46CB-902B-5A0082272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9"/>
          <a:stretch/>
        </p:blipFill>
        <p:spPr>
          <a:xfrm>
            <a:off x="981664" y="1867435"/>
            <a:ext cx="7891872" cy="16750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C9068-006F-427B-A1B1-D38F94CF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" y="3771272"/>
            <a:ext cx="3223313" cy="1522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A2BC-01ED-474C-BC40-8A90AD26D589}"/>
              </a:ext>
            </a:extLst>
          </p:cNvPr>
          <p:cNvSpPr txBox="1"/>
          <p:nvPr/>
        </p:nvSpPr>
        <p:spPr>
          <a:xfrm>
            <a:off x="4412072" y="3847472"/>
            <a:ext cx="648452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skipped, so the order of hook calls is changed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expects the next Hook call to be the same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pushed one by one, causing a bug</a:t>
            </a:r>
          </a:p>
        </p:txBody>
      </p:sp>
    </p:spTree>
    <p:extLst>
      <p:ext uri="{BB962C8B-B14F-4D97-AF65-F5344CB8AC3E}">
        <p14:creationId xmlns:p14="http://schemas.microsoft.com/office/powerpoint/2010/main" val="8721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3176270" y="1820207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3176270" y="2838053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3176270" y="3850786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6502400" y="1825320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3176270" y="4863519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6502400" y="2838053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6502400" y="3850786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6502400" y="4863519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02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151641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231621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Functions that can declare state variables in function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42608" y="6133852"/>
            <a:ext cx="118684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665764" y="2258435"/>
            <a:ext cx="4857774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820" y="4178788"/>
            <a:ext cx="1417906" cy="1310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383894" y="6516795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33EFC1-89A3-4FEB-A2EE-0BB91A37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987" y="1775531"/>
            <a:ext cx="4860025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setState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]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useState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initialState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FE4E5E-F720-4926-A9A4-D62D99B88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630" y="2622687"/>
            <a:ext cx="1493439" cy="126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9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a specific task to be executed whenever a component is rendered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there is a state or props to be used in useEffect, and should be put in the deps of useEffect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48B9A4-075E-42D4-9F2D-0E1E2D7A5CFF}"/>
              </a:ext>
            </a:extLst>
          </p:cNvPr>
          <p:cNvSpPr txBox="1"/>
          <p:nvPr/>
        </p:nvSpPr>
        <p:spPr>
          <a:xfrm>
            <a:off x="4454836" y="2231590"/>
            <a:ext cx="328232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effect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cleanup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6A6DCB-56D2-477B-988F-4F30A77DD536}"/>
              </a:ext>
            </a:extLst>
          </p:cNvPr>
          <p:cNvSpPr/>
          <p:nvPr/>
        </p:nvSpPr>
        <p:spPr>
          <a:xfrm>
            <a:off x="211328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3D958B5-174F-4C0E-B348-FCB0C9ECE4A0}"/>
              </a:ext>
            </a:extLst>
          </p:cNvPr>
          <p:cNvSpPr/>
          <p:nvPr/>
        </p:nvSpPr>
        <p:spPr>
          <a:xfrm>
            <a:off x="5046345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825666-66CA-40A8-8339-48DE73CB3261}"/>
              </a:ext>
            </a:extLst>
          </p:cNvPr>
          <p:cNvSpPr/>
          <p:nvPr/>
        </p:nvSpPr>
        <p:spPr>
          <a:xfrm>
            <a:off x="797941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30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23568</TotalTime>
  <Words>2441</Words>
  <Application>Microsoft Office PowerPoint</Application>
  <PresentationFormat>와이드스크린</PresentationFormat>
  <Paragraphs>385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배달의민족 주아</vt:lpstr>
      <vt:lpstr>빙그레 메로나체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346</cp:revision>
  <dcterms:created xsi:type="dcterms:W3CDTF">2017-11-16T00:50:54Z</dcterms:created>
  <dcterms:modified xsi:type="dcterms:W3CDTF">2021-02-21T09:51:35Z</dcterms:modified>
</cp:coreProperties>
</file>