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4" r:id="rId10"/>
    <p:sldId id="262" r:id="rId11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배달의민족 주아" panose="02020603020101020101" pitchFamily="18" charset="-127"/>
      <p:regular r:id="rId18"/>
    </p:embeddedFont>
    <p:embeddedFont>
      <p:font typeface="빙그레 메로나체" panose="020B0503000000000000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BA3"/>
    <a:srgbClr val="91877F"/>
    <a:srgbClr val="CDC5C2"/>
    <a:srgbClr val="E3E1E3"/>
    <a:srgbClr val="F0F2F3"/>
    <a:srgbClr val="D9CDBC"/>
    <a:srgbClr val="FBDFC1"/>
    <a:srgbClr val="F8CD9E"/>
    <a:srgbClr val="E7C2BB"/>
    <a:srgbClr val="FCE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21-02-14(Sun)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21-02-14(Sun)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getElementById, querySelector</a:t>
            </a: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15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249083" y="5883134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535654" y="1963474"/>
            <a:ext cx="6094878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715483"/>
            <a:ext cx="2391109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605118" y="6339819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249083" y="5883134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535654" y="1963474"/>
            <a:ext cx="6094878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715483"/>
            <a:ext cx="2391109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605118" y="6339819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19469</TotalTime>
  <Words>808</Words>
  <Application>Microsoft Office PowerPoint</Application>
  <PresentationFormat>와이드스크린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배달의민족 주아</vt:lpstr>
      <vt:lpstr>Arial</vt:lpstr>
      <vt:lpstr>빙그레 메로나체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308</cp:revision>
  <dcterms:created xsi:type="dcterms:W3CDTF">2017-11-16T00:50:54Z</dcterms:created>
  <dcterms:modified xsi:type="dcterms:W3CDTF">2021-02-15T10:58:42Z</dcterms:modified>
</cp:coreProperties>
</file>