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85" r:id="rId33"/>
    <p:sldId id="387" r:id="rId34"/>
    <p:sldId id="386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262" r:id="rId43"/>
  </p:sldIdLst>
  <p:sldSz cx="12192000" cy="6858000"/>
  <p:notesSz cx="6858000" cy="9144000"/>
  <p:embeddedFontLst>
    <p:embeddedFont>
      <p:font typeface="맑은 고딕" panose="020B0503020000020004" pitchFamily="50" charset="-127"/>
      <p:regular r:id="rId46"/>
      <p:bold r:id="rId47"/>
    </p:embeddedFont>
    <p:embeddedFont>
      <p:font typeface="배달의민족 주아" panose="02020603020101020101" pitchFamily="18" charset="-127"/>
      <p:regular r:id="rId48"/>
    </p:embeddedFont>
    <p:embeddedFont>
      <p:font typeface="빙그레 메로나체" panose="020B0503000000000000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FF5"/>
    <a:srgbClr val="B6E1FC"/>
    <a:srgbClr val="DFE7F5"/>
    <a:srgbClr val="FFCCCC"/>
    <a:srgbClr val="F6E7F6"/>
    <a:srgbClr val="FF4B4B"/>
    <a:srgbClr val="F9DFF9"/>
    <a:srgbClr val="FFCCFF"/>
    <a:srgbClr val="FF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71" d="100"/>
          <a:sy n="71" d="100"/>
        </p:scale>
        <p:origin x="12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21-02-08(Mon)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21-02-08(Mon)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객체로 평가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로 속성 지정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는 인젝션 공격을 방지합니다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객체를 나타냄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가상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디버깅이 쉽고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라이브러리에 비해 안전성이 높음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br>
              <a:rPr lang="en-US" altLang="ko-KR" b="0" i="0">
                <a:solidFill>
                  <a:srgbClr val="222426"/>
                </a:solidFill>
                <a:effectLst/>
              </a:rPr>
            </a:b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변경없이 계속하여 재사용할 수 있는 저작품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재사용 가능한 프로그램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주요 훅스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useState, useEffect, useRef, useContext, useReducer, useCallback, useMemo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hook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함수컴포넌트에서 클래스 구성 요소처럼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&lt;state&gt;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&lt;lifecycle features&gt;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사용할 수 있도록하는 함수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props, state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 변경되거나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forceUpdate()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forceUpdate -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출력 검증 작업 없이 함수가 호출될 때마다 새롭게 화면을 출력 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클래스 인스턴스 변수와 화면을 강제로 출력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)</a:t>
            </a:r>
          </a:p>
          <a:p>
            <a:endParaRPr lang="en-US" altLang="ko-KR" b="0" i="0">
              <a:solidFill>
                <a:srgbClr val="212529"/>
              </a:solidFill>
              <a:effectLst/>
            </a:endParaRPr>
          </a:p>
          <a:p>
            <a:r>
              <a:rPr lang="en-US" altLang="ko-KR" b="0" i="0">
                <a:solidFill>
                  <a:srgbClr val="212529"/>
                </a:solidFill>
                <a:effectLst/>
              </a:rPr>
              <a:t>* Mount :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컴포넌트가 처음 실행되는 순간</a:t>
            </a:r>
            <a:endParaRPr lang="en-US" altLang="ko-KR" b="0" i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532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useState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가장 기본적인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으로서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컴포넌트에서도 가변적인 상태를 지니고 있을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useEffect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리액트 컴포넌트가 렌더링 될 때마다 특정 작업을 수행하도록 설정 할 수 있는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useContext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Context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보다 더 쉽게 사용 할 수 있음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useReducer - useState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보다 컴포넌트에서 더 다양한 상황에 따라 다양한 상태를 다른 값으로 업데이트해주고 싶을 때 사용하는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useMemo -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 함수형 컴포넌트 내부에서 발생하는 연산을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useCallback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렌더링 성능을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useRef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ref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쉽게 사용 할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33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빠른 속도로 증가중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07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94197-7544-494B-985B-B2B69FFB6BCE}"/>
              </a:ext>
            </a:extLst>
          </p:cNvPr>
          <p:cNvGrpSpPr/>
          <p:nvPr/>
        </p:nvGrpSpPr>
        <p:grpSpPr>
          <a:xfrm>
            <a:off x="328246" y="2088460"/>
            <a:ext cx="5345738" cy="1803789"/>
            <a:chOff x="328246" y="2088460"/>
            <a:chExt cx="5345738" cy="180378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7FDBC5C-697A-4DC4-ABAF-82A6255037FA}"/>
                </a:ext>
              </a:extLst>
            </p:cNvPr>
            <p:cNvSpPr/>
            <p:nvPr/>
          </p:nvSpPr>
          <p:spPr>
            <a:xfrm>
              <a:off x="328246" y="2088460"/>
              <a:ext cx="5345738" cy="18037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DB93C81-D25A-4D98-95FA-2D0CF854534A}"/>
                </a:ext>
              </a:extLst>
            </p:cNvPr>
            <p:cNvGrpSpPr/>
            <p:nvPr/>
          </p:nvGrpSpPr>
          <p:grpSpPr>
            <a:xfrm>
              <a:off x="3220629" y="2811981"/>
              <a:ext cx="713866" cy="817849"/>
              <a:chOff x="744283" y="1261143"/>
              <a:chExt cx="1158240" cy="1326954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2D61CD36-8B8F-4D33-8E61-C63A0E7F0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C1C5A1-61F6-4C2D-B8E0-547096906B30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07ABD9-7B19-4999-956B-88158BC5DF1F}"/>
                </a:ext>
              </a:extLst>
            </p:cNvPr>
            <p:cNvGrpSpPr/>
            <p:nvPr/>
          </p:nvGrpSpPr>
          <p:grpSpPr>
            <a:xfrm>
              <a:off x="1853326" y="2801400"/>
              <a:ext cx="713866" cy="833772"/>
              <a:chOff x="763012" y="2493381"/>
              <a:chExt cx="1158240" cy="1352788"/>
            </a:xfrm>
          </p:grpSpPr>
          <p:pic>
            <p:nvPicPr>
              <p:cNvPr id="20" name="Picture 8">
                <a:extLst>
                  <a:ext uri="{FF2B5EF4-FFF2-40B4-BE49-F238E27FC236}">
                    <a16:creationId xmlns:a16="http://schemas.microsoft.com/office/drawing/2014/main" id="{C195CC4A-9154-4B8A-A567-57CA9655A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0B07E-F18E-4345-8A97-560573AC534F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69CB0F1-EFD9-4CE4-959A-F21FE0F8DA3D}"/>
                </a:ext>
              </a:extLst>
            </p:cNvPr>
            <p:cNvGrpSpPr/>
            <p:nvPr/>
          </p:nvGrpSpPr>
          <p:grpSpPr>
            <a:xfrm>
              <a:off x="4301637" y="2786046"/>
              <a:ext cx="1271815" cy="856872"/>
              <a:chOff x="284530" y="5847760"/>
              <a:chExt cx="2063504" cy="1390269"/>
            </a:xfrm>
          </p:grpSpPr>
          <p:pic>
            <p:nvPicPr>
              <p:cNvPr id="77" name="Picture 4" descr="Angular - PRESS KIT">
                <a:extLst>
                  <a:ext uri="{FF2B5EF4-FFF2-40B4-BE49-F238E27FC236}">
                    <a16:creationId xmlns:a16="http://schemas.microsoft.com/office/drawing/2014/main" id="{E88FC2EA-7A4B-4FE6-9594-777B20238D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27C5FA-5512-4510-8D20-6F36976FA81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8A875C0-FCCD-480E-86FA-EC93EED4A805}"/>
                </a:ext>
              </a:extLst>
            </p:cNvPr>
            <p:cNvGrpSpPr/>
            <p:nvPr/>
          </p:nvGrpSpPr>
          <p:grpSpPr>
            <a:xfrm>
              <a:off x="491966" y="2838049"/>
              <a:ext cx="713866" cy="778623"/>
              <a:chOff x="763710" y="3741680"/>
              <a:chExt cx="1158240" cy="1263310"/>
            </a:xfrm>
          </p:grpSpPr>
          <p:pic>
            <p:nvPicPr>
              <p:cNvPr id="37" name="Picture 6">
                <a:extLst>
                  <a:ext uri="{FF2B5EF4-FFF2-40B4-BE49-F238E27FC236}">
                    <a16:creationId xmlns:a16="http://schemas.microsoft.com/office/drawing/2014/main" id="{99898A85-55EA-4F30-9400-2EBE360C7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314371-D30B-4580-9493-3776F2C92391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1B4866-8BFE-4816-B8B2-25B08081FF08}"/>
                </a:ext>
              </a:extLst>
            </p:cNvPr>
            <p:cNvSpPr txBox="1"/>
            <p:nvPr/>
          </p:nvSpPr>
          <p:spPr>
            <a:xfrm>
              <a:off x="1118644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02075-A5B7-43C1-871F-FAAB67878CFF}"/>
                </a:ext>
              </a:extLst>
            </p:cNvPr>
            <p:cNvSpPr txBox="1"/>
            <p:nvPr/>
          </p:nvSpPr>
          <p:spPr>
            <a:xfrm>
              <a:off x="2482977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666FE7-1E25-4EE5-B669-C333D3B78E13}"/>
                </a:ext>
              </a:extLst>
            </p:cNvPr>
            <p:cNvSpPr txBox="1"/>
            <p:nvPr/>
          </p:nvSpPr>
          <p:spPr>
            <a:xfrm>
              <a:off x="3847309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=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62F9D-5DB3-4C39-8BBF-8B91E9983D52}"/>
                </a:ext>
              </a:extLst>
            </p:cNvPr>
            <p:cNvSpPr txBox="1"/>
            <p:nvPr/>
          </p:nvSpPr>
          <p:spPr>
            <a:xfrm>
              <a:off x="2104610" y="2284539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Speed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B99B17-7F96-4835-A530-BE436408978F}"/>
              </a:ext>
            </a:extLst>
          </p:cNvPr>
          <p:cNvGrpSpPr/>
          <p:nvPr/>
        </p:nvGrpSpPr>
        <p:grpSpPr>
          <a:xfrm>
            <a:off x="6281742" y="2088460"/>
            <a:ext cx="5345738" cy="1803789"/>
            <a:chOff x="6281742" y="2088460"/>
            <a:chExt cx="5345738" cy="1803789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7E1DF4F-4C44-47B4-AB2F-AA5A66C49202}"/>
                </a:ext>
              </a:extLst>
            </p:cNvPr>
            <p:cNvSpPr/>
            <p:nvPr/>
          </p:nvSpPr>
          <p:spPr>
            <a:xfrm>
              <a:off x="6281742" y="2088460"/>
              <a:ext cx="5345738" cy="18037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AEFB4A8-E6F3-464D-865D-D6CE965C0F15}"/>
                </a:ext>
              </a:extLst>
            </p:cNvPr>
            <p:cNvGrpSpPr/>
            <p:nvPr/>
          </p:nvGrpSpPr>
          <p:grpSpPr>
            <a:xfrm>
              <a:off x="6537009" y="2811186"/>
              <a:ext cx="713866" cy="833772"/>
              <a:chOff x="763012" y="2493381"/>
              <a:chExt cx="1158240" cy="1352788"/>
            </a:xfrm>
          </p:grpSpPr>
          <p:pic>
            <p:nvPicPr>
              <p:cNvPr id="68" name="Picture 8">
                <a:extLst>
                  <a:ext uri="{FF2B5EF4-FFF2-40B4-BE49-F238E27FC236}">
                    <a16:creationId xmlns:a16="http://schemas.microsoft.com/office/drawing/2014/main" id="{8DEC1A31-3985-4427-AA5E-A5A402B6C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E77898-A670-4AF9-9338-40026AA804B3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1E2EAC-3ACC-40EF-8C3F-C0A75FD20C11}"/>
                </a:ext>
              </a:extLst>
            </p:cNvPr>
            <p:cNvGrpSpPr/>
            <p:nvPr/>
          </p:nvGrpSpPr>
          <p:grpSpPr>
            <a:xfrm>
              <a:off x="9254529" y="2821767"/>
              <a:ext cx="713866" cy="817849"/>
              <a:chOff x="744283" y="1261143"/>
              <a:chExt cx="1158240" cy="1326954"/>
            </a:xfrm>
          </p:grpSpPr>
          <p:pic>
            <p:nvPicPr>
              <p:cNvPr id="70" name="Picture 2">
                <a:extLst>
                  <a:ext uri="{FF2B5EF4-FFF2-40B4-BE49-F238E27FC236}">
                    <a16:creationId xmlns:a16="http://schemas.microsoft.com/office/drawing/2014/main" id="{9EF915F4-89F7-4BD3-9E4B-86B401140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368564C-3524-460B-BDBE-57B9110B09F4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CEF8D08-A5CD-4CD2-8D19-79451C0A25DA}"/>
                </a:ext>
              </a:extLst>
            </p:cNvPr>
            <p:cNvGrpSpPr/>
            <p:nvPr/>
          </p:nvGrpSpPr>
          <p:grpSpPr>
            <a:xfrm>
              <a:off x="7849578" y="2847835"/>
              <a:ext cx="713866" cy="778623"/>
              <a:chOff x="763710" y="3741680"/>
              <a:chExt cx="1158240" cy="1263310"/>
            </a:xfrm>
          </p:grpSpPr>
          <p:pic>
            <p:nvPicPr>
              <p:cNvPr id="80" name="Picture 6">
                <a:extLst>
                  <a:ext uri="{FF2B5EF4-FFF2-40B4-BE49-F238E27FC236}">
                    <a16:creationId xmlns:a16="http://schemas.microsoft.com/office/drawing/2014/main" id="{A140BD52-15FB-45ED-915F-076C1BDC88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6F70FE-FDDE-4735-ADC7-B1439C52EC96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5059E45-216E-43A3-984C-78D3FFA7F50F}"/>
                </a:ext>
              </a:extLst>
            </p:cNvPr>
            <p:cNvGrpSpPr/>
            <p:nvPr/>
          </p:nvGrpSpPr>
          <p:grpSpPr>
            <a:xfrm>
              <a:off x="10339389" y="2795832"/>
              <a:ext cx="1271815" cy="856872"/>
              <a:chOff x="284530" y="5847760"/>
              <a:chExt cx="2063504" cy="1390269"/>
            </a:xfrm>
          </p:grpSpPr>
          <p:pic>
            <p:nvPicPr>
              <p:cNvPr id="74" name="Picture 4" descr="Angular - PRESS KIT">
                <a:extLst>
                  <a:ext uri="{FF2B5EF4-FFF2-40B4-BE49-F238E27FC236}">
                    <a16:creationId xmlns:a16="http://schemas.microsoft.com/office/drawing/2014/main" id="{D808B518-07EA-47B0-94FE-1F0B3D023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59E344E-9838-4678-A31D-CFE0E85AFEC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6590D8-8FC0-4830-9DE5-63A2E82ADFC0}"/>
                </a:ext>
              </a:extLst>
            </p:cNvPr>
            <p:cNvSpPr txBox="1"/>
            <p:nvPr/>
          </p:nvSpPr>
          <p:spPr>
            <a:xfrm>
              <a:off x="7152043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3B18D6-35B1-40E2-94A3-9A64096125B0}"/>
                </a:ext>
              </a:extLst>
            </p:cNvPr>
            <p:cNvSpPr txBox="1"/>
            <p:nvPr/>
          </p:nvSpPr>
          <p:spPr>
            <a:xfrm>
              <a:off x="8516376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90294C-0250-40B3-A93E-D55139BDA7AC}"/>
                </a:ext>
              </a:extLst>
            </p:cNvPr>
            <p:cNvSpPr txBox="1"/>
            <p:nvPr/>
          </p:nvSpPr>
          <p:spPr>
            <a:xfrm>
              <a:off x="9880708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9E1D5F9-3CBC-4192-A2DD-172AC919B35C}"/>
                </a:ext>
              </a:extLst>
            </p:cNvPr>
            <p:cNvSpPr txBox="1"/>
            <p:nvPr/>
          </p:nvSpPr>
          <p:spPr>
            <a:xfrm>
              <a:off x="8090256" y="2294325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Startup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CD5E5-BB18-4DDC-B0A0-CFE9B60793E3}"/>
              </a:ext>
            </a:extLst>
          </p:cNvPr>
          <p:cNvGrpSpPr/>
          <p:nvPr/>
        </p:nvGrpSpPr>
        <p:grpSpPr>
          <a:xfrm>
            <a:off x="3423131" y="4371544"/>
            <a:ext cx="5345738" cy="1803789"/>
            <a:chOff x="3423131" y="4371544"/>
            <a:chExt cx="5345738" cy="1803789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E8D05FA-7FE1-46E7-972F-D0764F65E96C}"/>
                </a:ext>
              </a:extLst>
            </p:cNvPr>
            <p:cNvSpPr/>
            <p:nvPr/>
          </p:nvSpPr>
          <p:spPr>
            <a:xfrm>
              <a:off x="3423131" y="4371544"/>
              <a:ext cx="5345738" cy="18037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4686F5A-ED50-4C90-B676-934216D3B9CD}"/>
                </a:ext>
              </a:extLst>
            </p:cNvPr>
            <p:cNvGrpSpPr/>
            <p:nvPr/>
          </p:nvGrpSpPr>
          <p:grpSpPr>
            <a:xfrm>
              <a:off x="3671234" y="5092362"/>
              <a:ext cx="713866" cy="833772"/>
              <a:chOff x="763012" y="2493381"/>
              <a:chExt cx="1158240" cy="1352788"/>
            </a:xfrm>
          </p:grpSpPr>
          <p:pic>
            <p:nvPicPr>
              <p:cNvPr id="99" name="Picture 8">
                <a:extLst>
                  <a:ext uri="{FF2B5EF4-FFF2-40B4-BE49-F238E27FC236}">
                    <a16:creationId xmlns:a16="http://schemas.microsoft.com/office/drawing/2014/main" id="{29045E33-639B-494F-9363-CAE7042B7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45C4F28-FC35-4A94-BECD-7C63C33EC6C7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0419887A-AC90-469E-A158-BCC22E002AB2}"/>
                </a:ext>
              </a:extLst>
            </p:cNvPr>
            <p:cNvGrpSpPr/>
            <p:nvPr/>
          </p:nvGrpSpPr>
          <p:grpSpPr>
            <a:xfrm>
              <a:off x="6388754" y="5102943"/>
              <a:ext cx="713866" cy="817849"/>
              <a:chOff x="744283" y="1261143"/>
              <a:chExt cx="1158240" cy="1326954"/>
            </a:xfrm>
          </p:grpSpPr>
          <p:pic>
            <p:nvPicPr>
              <p:cNvPr id="102" name="Picture 2">
                <a:extLst>
                  <a:ext uri="{FF2B5EF4-FFF2-40B4-BE49-F238E27FC236}">
                    <a16:creationId xmlns:a16="http://schemas.microsoft.com/office/drawing/2014/main" id="{6D339409-D37F-4D7B-8567-1D93F8ADA0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95E6A42-1797-428B-B941-24C26CB4DF3E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BE410CD-0AF7-4186-8496-48E19CF071A4}"/>
                </a:ext>
              </a:extLst>
            </p:cNvPr>
            <p:cNvGrpSpPr/>
            <p:nvPr/>
          </p:nvGrpSpPr>
          <p:grpSpPr>
            <a:xfrm>
              <a:off x="4983803" y="5129011"/>
              <a:ext cx="713866" cy="778623"/>
              <a:chOff x="763710" y="3741680"/>
              <a:chExt cx="1158240" cy="1263310"/>
            </a:xfrm>
          </p:grpSpPr>
          <p:pic>
            <p:nvPicPr>
              <p:cNvPr id="105" name="Picture 6">
                <a:extLst>
                  <a:ext uri="{FF2B5EF4-FFF2-40B4-BE49-F238E27FC236}">
                    <a16:creationId xmlns:a16="http://schemas.microsoft.com/office/drawing/2014/main" id="{43875622-4DF1-4D33-AEFE-D63BB9CE92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04F0125-091C-463E-BD7A-0145C072ED0F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98FAAAF-DC4F-4C37-8805-9A81EE163759}"/>
                </a:ext>
              </a:extLst>
            </p:cNvPr>
            <p:cNvGrpSpPr/>
            <p:nvPr/>
          </p:nvGrpSpPr>
          <p:grpSpPr>
            <a:xfrm>
              <a:off x="7473614" y="5077008"/>
              <a:ext cx="1271815" cy="856872"/>
              <a:chOff x="284530" y="5847760"/>
              <a:chExt cx="2063504" cy="1390269"/>
            </a:xfrm>
          </p:grpSpPr>
          <p:pic>
            <p:nvPicPr>
              <p:cNvPr id="108" name="Picture 4" descr="Angular - PRESS KIT">
                <a:extLst>
                  <a:ext uri="{FF2B5EF4-FFF2-40B4-BE49-F238E27FC236}">
                    <a16:creationId xmlns:a16="http://schemas.microsoft.com/office/drawing/2014/main" id="{E88A91DA-F20B-47A2-B0AD-B59BB0AC2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88920E-79E4-4834-B0A0-614D713C1317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6DDD13-5AF7-49F3-9DEA-7DD1C2120493}"/>
                </a:ext>
              </a:extLst>
            </p:cNvPr>
            <p:cNvSpPr txBox="1"/>
            <p:nvPr/>
          </p:nvSpPr>
          <p:spPr>
            <a:xfrm>
              <a:off x="4286268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B61746-CB7A-421D-B50C-5469079CC5EC}"/>
                </a:ext>
              </a:extLst>
            </p:cNvPr>
            <p:cNvSpPr txBox="1"/>
            <p:nvPr/>
          </p:nvSpPr>
          <p:spPr>
            <a:xfrm>
              <a:off x="5650601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8AD17A-C442-45F6-8A8B-75332F206B81}"/>
                </a:ext>
              </a:extLst>
            </p:cNvPr>
            <p:cNvSpPr txBox="1"/>
            <p:nvPr/>
          </p:nvSpPr>
          <p:spPr>
            <a:xfrm>
              <a:off x="7014933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812A57-4153-4D52-AC48-D67CE6B800B2}"/>
                </a:ext>
              </a:extLst>
            </p:cNvPr>
            <p:cNvSpPr txBox="1"/>
            <p:nvPr/>
          </p:nvSpPr>
          <p:spPr>
            <a:xfrm>
              <a:off x="5224481" y="4575501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Memory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269955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269955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360231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360231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450089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450089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React?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Community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Community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React Native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0A0344-5701-42F1-B5BF-67F4F78CE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t="25551" r="21748" b="27572"/>
          <a:stretch/>
        </p:blipFill>
        <p:spPr>
          <a:xfrm>
            <a:off x="2394212" y="1677476"/>
            <a:ext cx="7286900" cy="35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52895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Create React 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A work that can be reused over and over again without modification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functional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2769402" y="2703898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2769402" y="3860846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2769402" y="5017794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hook : A function that allows you to use &lt;state&gt; and &lt;lifecycle features&gt; like a 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pic>
        <p:nvPicPr>
          <p:cNvPr id="1026" name="Picture 2" descr="Common React Lifecycle Methods">
            <a:extLst>
              <a:ext uri="{FF2B5EF4-FFF2-40B4-BE49-F238E27FC236}">
                <a16:creationId xmlns:a16="http://schemas.microsoft.com/office/drawing/2014/main" id="{2333B308-8851-41A1-8B8D-1671B76F9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/>
          <a:stretch/>
        </p:blipFill>
        <p:spPr bwMode="auto">
          <a:xfrm>
            <a:off x="1783110" y="1696453"/>
            <a:ext cx="9692578" cy="41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C9634-46C0-4B48-A8ED-24A026A77B8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Mount : means when the component is first executed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F131A-051B-4A7B-A176-9316FAD642E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https://projects.wojtekmaj.pl/react-lifecycle-methods-diagram/</a:t>
            </a:r>
          </a:p>
        </p:txBody>
      </p:sp>
    </p:spTree>
    <p:extLst>
      <p:ext uri="{BB962C8B-B14F-4D97-AF65-F5344CB8AC3E}">
        <p14:creationId xmlns:p14="http://schemas.microsoft.com/office/powerpoint/2010/main" val="5998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41</a:t>
            </a:fld>
            <a:endParaRPr lang="ko-KR" altLang="en-US"/>
          </a:p>
        </p:txBody>
      </p:sp>
      <p:pic>
        <p:nvPicPr>
          <p:cNvPr id="2050" name="Picture 2" descr="React Hooks 라이프 사이클의 다이어그램">
            <a:extLst>
              <a:ext uri="{FF2B5EF4-FFF2-40B4-BE49-F238E27FC236}">
                <a16:creationId xmlns:a16="http://schemas.microsoft.com/office/drawing/2014/main" id="{C2913CAD-2428-4C28-9E8D-542F395F3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3828"/>
          <a:stretch/>
        </p:blipFill>
        <p:spPr bwMode="auto">
          <a:xfrm>
            <a:off x="3007571" y="1442377"/>
            <a:ext cx="6990672" cy="50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582ECC-2D55-45DC-87A1-62E252FC1A3A}"/>
              </a:ext>
            </a:extLst>
          </p:cNvPr>
          <p:cNvSpPr txBox="1"/>
          <p:nvPr/>
        </p:nvSpPr>
        <p:spPr>
          <a:xfrm>
            <a:off x="509536" y="1393493"/>
            <a:ext cx="20182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  <a:endParaRPr lang="ko-KR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242F-0F10-4BDA-838D-F0CEC1E192E7}"/>
              </a:ext>
            </a:extLst>
          </p:cNvPr>
          <p:cNvSpPr txBox="1"/>
          <p:nvPr/>
        </p:nvSpPr>
        <p:spPr>
          <a:xfrm>
            <a:off x="0" y="6562722"/>
            <a:ext cx="107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https://medium.com/@galmargalit/react-function-components-hooks-lifecycle-diagram-14f76e0a5988</a:t>
            </a:r>
          </a:p>
        </p:txBody>
      </p:sp>
    </p:spTree>
    <p:extLst>
      <p:ext uri="{BB962C8B-B14F-4D97-AF65-F5344CB8AC3E}">
        <p14:creationId xmlns:p14="http://schemas.microsoft.com/office/powerpoint/2010/main" val="2835335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17446</TotalTime>
  <Words>2992</Words>
  <Application>Microsoft Office PowerPoint</Application>
  <PresentationFormat>와이드스크린</PresentationFormat>
  <Paragraphs>556</Paragraphs>
  <Slides>42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Arial</vt:lpstr>
      <vt:lpstr>배달의민족 주아</vt:lpstr>
      <vt:lpstr>맑은 고딕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263</cp:revision>
  <dcterms:created xsi:type="dcterms:W3CDTF">2017-11-16T00:50:54Z</dcterms:created>
  <dcterms:modified xsi:type="dcterms:W3CDTF">2021-02-09T01:14:00Z</dcterms:modified>
</cp:coreProperties>
</file>