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05" r:id="rId14"/>
    <p:sldId id="406" r:id="rId15"/>
    <p:sldId id="407" r:id="rId16"/>
    <p:sldId id="412" r:id="rId17"/>
    <p:sldId id="414" r:id="rId18"/>
    <p:sldId id="415" r:id="rId19"/>
    <p:sldId id="416" r:id="rId20"/>
    <p:sldId id="413" r:id="rId21"/>
    <p:sldId id="408" r:id="rId22"/>
    <p:sldId id="417" r:id="rId23"/>
    <p:sldId id="262" r:id="rId24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27"/>
    </p:embeddedFont>
    <p:embeddedFont>
      <p:font typeface="빙그레 메로나체" panose="020B0503000000000000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1DB"/>
    <a:srgbClr val="DAE3F3"/>
    <a:srgbClr val="E0CBA3"/>
    <a:srgbClr val="91877F"/>
    <a:srgbClr val="CDC5C2"/>
    <a:srgbClr val="E3E1E3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21-02-24(Wed)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21-02-24(Wed)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결과값을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함수를 재사용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4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45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21-02-24(Wed)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21-02-24(Wed)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25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3663865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함수형 컴포넌트 내부에서 발생하는 연산을 최적화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실행하고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연산했떤 결과를 다시 사용하는 방식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085436" y="2366953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0DDA68-2C41-4069-AA7A-A5E4180E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03" y="2352274"/>
            <a:ext cx="4176529" cy="4298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592146" y="1612429"/>
            <a:ext cx="6097411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CB3914-BD4B-4E82-B1A7-6A39EF6D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95" y="1493371"/>
            <a:ext cx="4648849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2A70F-DCF3-438D-B3DE-F2EA6982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021" y="1612429"/>
            <a:ext cx="4667901" cy="455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288762" y="1612429"/>
            <a:ext cx="653315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73E65-C329-4449-B225-CD8E0F01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25" y="2392922"/>
            <a:ext cx="3487523" cy="347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비슷한 함수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주로 렌더링 성능을 최적화해야하는 상황에서 사용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만들어 놓은 함수를 재사용 가능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312825" y="2344794"/>
            <a:ext cx="709862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20F21A-06AB-497F-B317-03A42A2953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057"/>
          <a:stretch/>
        </p:blipFill>
        <p:spPr>
          <a:xfrm>
            <a:off x="7905705" y="2363306"/>
            <a:ext cx="3187416" cy="3585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8174757" y="6070988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18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907714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그려진 이후 비동기적으로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182794" y="4696655"/>
            <a:ext cx="70644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화면이 그려지기 전에 동기적으로 실행됨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컴포넌트 렌더링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실행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921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27007</TotalTime>
  <Words>2450</Words>
  <Application>Microsoft Office PowerPoint</Application>
  <PresentationFormat>와이드스크린</PresentationFormat>
  <Paragraphs>389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배달의민족 주아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357</cp:revision>
  <dcterms:created xsi:type="dcterms:W3CDTF">2017-11-16T00:50:54Z</dcterms:created>
  <dcterms:modified xsi:type="dcterms:W3CDTF">2021-02-25T22:23:20Z</dcterms:modified>
</cp:coreProperties>
</file>