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4" r:id="rId10"/>
    <p:sldId id="262" r:id="rId11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배달의민족 주아" panose="02020603020101020101" pitchFamily="18" charset="-127"/>
      <p:regular r:id="rId18"/>
    </p:embeddedFont>
    <p:embeddedFont>
      <p:font typeface="빙그레 메로나체" panose="020B0503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BA3"/>
    <a:srgbClr val="91877F"/>
    <a:srgbClr val="CDC5C2"/>
    <a:srgbClr val="E3E1E3"/>
    <a:srgbClr val="F0F2F3"/>
    <a:srgbClr val="D9CDBC"/>
    <a:srgbClr val="FBDFC1"/>
    <a:srgbClr val="F8CD9E"/>
    <a:srgbClr val="E7C2BB"/>
    <a:srgbClr val="FC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21-02-12(Fri)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21-02-12(Fri)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12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18097</TotalTime>
  <Words>805</Words>
  <Application>Microsoft Office PowerPoint</Application>
  <PresentationFormat>와이드스크린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Consolas</vt:lpstr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301</cp:revision>
  <dcterms:created xsi:type="dcterms:W3CDTF">2017-11-16T00:50:54Z</dcterms:created>
  <dcterms:modified xsi:type="dcterms:W3CDTF">2021-02-12T11:21:50Z</dcterms:modified>
</cp:coreProperties>
</file>