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50" r:id="rId3"/>
    <p:sldId id="258" r:id="rId4"/>
    <p:sldId id="398" r:id="rId5"/>
    <p:sldId id="399" r:id="rId6"/>
    <p:sldId id="400" r:id="rId7"/>
    <p:sldId id="401" r:id="rId8"/>
    <p:sldId id="403" r:id="rId9"/>
    <p:sldId id="411" r:id="rId10"/>
    <p:sldId id="404" r:id="rId11"/>
    <p:sldId id="409" r:id="rId12"/>
    <p:sldId id="410" r:id="rId13"/>
    <p:sldId id="418" r:id="rId14"/>
    <p:sldId id="419" r:id="rId15"/>
    <p:sldId id="405" r:id="rId16"/>
    <p:sldId id="406" r:id="rId17"/>
    <p:sldId id="407" r:id="rId18"/>
    <p:sldId id="408" r:id="rId19"/>
    <p:sldId id="417" r:id="rId20"/>
    <p:sldId id="412" r:id="rId21"/>
    <p:sldId id="414" r:id="rId22"/>
    <p:sldId id="415" r:id="rId23"/>
    <p:sldId id="420" r:id="rId24"/>
    <p:sldId id="416" r:id="rId25"/>
    <p:sldId id="413" r:id="rId26"/>
    <p:sldId id="421" r:id="rId27"/>
    <p:sldId id="422" r:id="rId28"/>
    <p:sldId id="262" r:id="rId29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32"/>
    </p:embeddedFont>
    <p:embeddedFont>
      <p:font typeface="빙그레 메로나체" panose="020B0503000000000000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1E3"/>
    <a:srgbClr val="DDC1DB"/>
    <a:srgbClr val="DAE3F3"/>
    <a:srgbClr val="E0CBA3"/>
    <a:srgbClr val="91877F"/>
    <a:srgbClr val="CDC5C2"/>
    <a:srgbClr val="F0F2F3"/>
    <a:srgbClr val="D9CDBC"/>
    <a:srgbClr val="FBDFC1"/>
    <a:srgbClr val="F8C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2899" autoAdjust="0"/>
  </p:normalViewPr>
  <p:slideViewPr>
    <p:cSldViewPr snapToGrid="0">
      <p:cViewPr varScale="1">
        <p:scale>
          <a:sx n="74" d="100"/>
          <a:sy n="74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21-02-28(Sun)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21-02-28(Sun)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포커스 주기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스크롤 박스 조작하기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로컬 변수로 사용하기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//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변수로 선언하면 다음 렌더링에 해당 값이 유지되지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ref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 내부에서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직접 접근해야 할 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리액트에서도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사용가능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사용 안 하는 이유는 같은 컴포넌트를 여러번 불러오게 될 경우 중복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가진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여러개 생김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ref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전역적으로 작동하지 않고 컴포넌트 내부에서만 작동하기 때문에 이런 문제가 발생하지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983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918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일반 변수로 선언하면 다음 렌더링에 해당 값이 유지되지 않음</a:t>
            </a:r>
            <a:endParaRPr lang="en-US" altLang="ko-KR" sz="12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01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binding data flow 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부모에서 자식으로만 데이터 전송 가능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데이터를 자식컴포넌트에 거치지 않고 한번에 전송이 가능함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drilling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자식 컴포넌트에게 데이터를 주기위해서 여러 자식컴포넌트를 통해서 전달되는 과정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937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createContext();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Provider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2870344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안에서 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props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있으면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 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의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넣어주어야 하는 것이 규칙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update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특정 작업을 처리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function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수행하고자 하는 작업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형태이며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안에는 검사하고자 하는 특정 값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or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빈 배열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prop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반드시 요구하지 않는 함수는 컴포넌트 바깥에 선언해서 호이스팅하고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이펙트 안에서만 사용되는 함수는 이펙트 함수 내부에 선언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 범위안에 있는 함수를 이펙트가 사용하면 구현부를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최신에 렌더링된값을 가져오지 못함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setCount(count + 1) setCount(0 + 1)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 =&gt; c + 1) </a:t>
            </a:r>
          </a:p>
        </p:txBody>
      </p:sp>
    </p:spTree>
    <p:extLst>
      <p:ext uri="{BB962C8B-B14F-4D97-AF65-F5344CB8AC3E}">
        <p14:creationId xmlns:p14="http://schemas.microsoft.com/office/powerpoint/2010/main" val="2036608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처음 나타났을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화면에 가장 처음 렌더링 될 때 한 번만 실행하고 싶을 때는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위치에 빈 배열을 넣는다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443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업데이트 될때 실행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업데이트가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특정값이 업데이트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130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종료될때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될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return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 있는 코드가 실행됩니다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2136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useEffect - </a:t>
            </a:r>
            <a:r>
              <a:rPr lang="ko-KR" altLang="en-US" sz="2800"/>
              <a:t>화면이 업데이트 된 후 비동기적으로 실행됨</a:t>
            </a:r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useLayoutEffect - </a:t>
            </a:r>
            <a:r>
              <a:rPr lang="ko-KR" altLang="en-US" sz="2800"/>
              <a:t>화면이 업데이트 되기 전에 동기적으로 실행됨</a:t>
            </a:r>
            <a:endParaRPr lang="en-US" altLang="ko-KR" sz="2800"/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 b="0" i="0">
                <a:solidFill>
                  <a:srgbClr val="222426"/>
                </a:solidFill>
                <a:effectLst/>
              </a:rPr>
              <a:t>useEffect</a:t>
            </a:r>
            <a:r>
              <a:rPr lang="ko-KR" altLang="en-US" sz="2800" b="0" i="0">
                <a:solidFill>
                  <a:srgbClr val="222426"/>
                </a:solidFill>
                <a:effectLst/>
              </a:rPr>
              <a:t>이용시 렌더링이 될때 깜빡이는 현상이 발생 할 수 있다</a:t>
            </a:r>
            <a:r>
              <a:rPr lang="en-US" altLang="ko-KR" sz="2800" b="0" i="0">
                <a:solidFill>
                  <a:srgbClr val="222426"/>
                </a:solidFill>
                <a:effectLst/>
              </a:rPr>
              <a:t>.</a:t>
            </a:r>
            <a:br>
              <a:rPr lang="ko-KR" altLang="en-US" sz="2800"/>
            </a:br>
            <a:r>
              <a:rPr lang="ko-KR" altLang="en-US" sz="2800" b="0" i="0">
                <a:solidFill>
                  <a:srgbClr val="222426"/>
                </a:solidFill>
                <a:effectLst/>
              </a:rPr>
              <a:t>시각적으로 이를 방지하고 싶을때 사용</a:t>
            </a:r>
            <a:endParaRPr lang="en-US" altLang="ko-KR" sz="2800" b="0" i="0">
              <a:solidFill>
                <a:srgbClr val="222426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22426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병렬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진동벨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JS)</a:t>
            </a: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직렬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줄 기다리기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C)</a:t>
            </a:r>
          </a:p>
        </p:txBody>
      </p:sp>
    </p:spTree>
    <p:extLst>
      <p:ext uri="{BB962C8B-B14F-4D97-AF65-F5344CB8AC3E}">
        <p14:creationId xmlns:p14="http://schemas.microsoft.com/office/powerpoint/2010/main" val="2897917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</a:t>
            </a:r>
          </a:p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이전에 연산했던 결과를 다시 사용</a:t>
            </a:r>
            <a:endParaRPr lang="en-US" altLang="ko-KR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ko-KR" altLang="en-US" sz="2800" b="0" i="0">
                <a:solidFill>
                  <a:srgbClr val="222426"/>
                </a:solidFill>
                <a:effectLst/>
              </a:rPr>
              <a:t>컴포넌트가 렌더링 될 때 마다 함수를 새로 생성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메모이제이션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컴퓨터 프로그램이 동일한 계산을 반복해야 할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이전에 계산한 값을 메모리에 저장함으로써 동일한 계산의 반복 수행을 제거하여 프로그램 실행 속도를 빠르게 하는 기술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150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통해 해당 함수의 결과값들을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저장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없으므로 처음 이후에 변경되지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=&gt; 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 의해 실행되지만 빈값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초기값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만 찍힘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555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넣었으므로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변경될때마다 해당 함수의 결과값이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으로 변겨됨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입력창에 값을 입력할때마다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변경되므로 해당 문자가 찍힘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417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넣었으므로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변경될때마다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버튼이 클릭될때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해당 함수의 결과값이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으로 변경됨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입력창에 값을 입력하더라도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변경되지 않았으므로 빈값이 찍히며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Click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버튼을 누르면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변경되므로 연산이 재실행되고 변경된 값이 출력됨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7900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</a:t>
            </a:r>
          </a:p>
          <a:p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 함수를 다시 사용</a:t>
            </a:r>
          </a:p>
        </p:txBody>
      </p:sp>
    </p:spTree>
    <p:extLst>
      <p:ext uri="{BB962C8B-B14F-4D97-AF65-F5344CB8AC3E}">
        <p14:creationId xmlns:p14="http://schemas.microsoft.com/office/powerpoint/2010/main" val="1624002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dpes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이므로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변경될때마다 저장된 함수가변경됨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3966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이므로 </a:t>
            </a:r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click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되면 저장된 함수가 변경됨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9441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랜덤값을 출력하는 함수를 만들었을때 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값을 저장하므로 같은 랜덤값을 출력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은 동일한 함수를 실행하므로 랜덤값이 바뀌어서 출력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5925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선언해야 함</a:t>
            </a: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선언하면 안됨</a:t>
            </a:r>
            <a:b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선언되는 것이 보장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변수를 사용할 수 있는 함수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업데이트 하는 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두 가지 쌍을 반환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이런 방식을 구조 분해 할당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구조분해할당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구문은 배열이나 객체의 속성을 해체하여 그 값을 개별 변수에 담을 수 있게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JavaScript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표현식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a, b;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[a, b] = [1, 2];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console.log(a); // 1 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o = {p: 42, q: true};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{p, q} = o;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console.log(p); // 42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console.log(q); // true </a:t>
            </a: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현재 상태</a:t>
            </a:r>
            <a:r>
              <a:rPr lang="en-US" altLang="ko-KR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그리고 업데이트를 위해 필요한 정보를 담은 액션 값을 전달받아 새로운 상태를 변환하는 함수</a:t>
            </a:r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로직을 컴포넌트에서 분리 가능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코드량이 많다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컴포넌트의 상태 업데이트 로직을 컴포넌트에서 분리시킬 수도 있습니다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상태 업데이트 로직을 컴포넌트 바깥에 작성할 수있고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다른 파일에서 작성한다음 불러와서 사용할수도 있다고 합니다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15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21-02-28(Sun)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28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function used when pointing to a specific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25694-E268-4817-8059-F7E7EB181BA9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ref : Used when you need to directly access the DOM inside a 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735685"/>
            <a:ext cx="7064412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Giving focus to a specific input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Operating the scroll box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as reference variable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421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58554E-8D52-4CC0-BBA1-EB8555A57AF2}"/>
              </a:ext>
            </a:extLst>
          </p:cNvPr>
          <p:cNvGrpSpPr/>
          <p:nvPr/>
        </p:nvGrpSpPr>
        <p:grpSpPr>
          <a:xfrm>
            <a:off x="6370516" y="1561262"/>
            <a:ext cx="4644392" cy="1800476"/>
            <a:chOff x="6922768" y="4719115"/>
            <a:chExt cx="4644392" cy="18004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25B90E-780E-4CA6-B6F5-0F5019DF6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996" y="4719115"/>
              <a:ext cx="4582164" cy="18004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C475B6D-D0CB-4292-A01B-0B2F4B544230}"/>
                </a:ext>
              </a:extLst>
            </p:cNvPr>
            <p:cNvSpPr/>
            <p:nvPr/>
          </p:nvSpPr>
          <p:spPr>
            <a:xfrm>
              <a:off x="6922768" y="5573185"/>
              <a:ext cx="1552608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BE929-D943-4440-9632-9967DC6D7601}"/>
              </a:ext>
            </a:extLst>
          </p:cNvPr>
          <p:cNvGrpSpPr/>
          <p:nvPr/>
        </p:nvGrpSpPr>
        <p:grpSpPr>
          <a:xfrm>
            <a:off x="6492264" y="4484030"/>
            <a:ext cx="4582164" cy="1772272"/>
            <a:chOff x="6438762" y="2891191"/>
            <a:chExt cx="4582164" cy="17722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E6FA5D-10AF-4030-9BA1-4CD01B9A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518" y="3072566"/>
              <a:ext cx="4334480" cy="1590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F1F30C4-CE43-465E-B85A-D652E932C1C3}"/>
                </a:ext>
              </a:extLst>
            </p:cNvPr>
            <p:cNvSpPr/>
            <p:nvPr/>
          </p:nvSpPr>
          <p:spPr>
            <a:xfrm>
              <a:off x="6438762" y="2891191"/>
              <a:ext cx="4582164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05607C-3DF0-4B5A-B008-193C294BB737}"/>
              </a:ext>
            </a:extLst>
          </p:cNvPr>
          <p:cNvSpPr/>
          <p:nvPr/>
        </p:nvSpPr>
        <p:spPr>
          <a:xfrm rot="5400000">
            <a:off x="8443088" y="3646159"/>
            <a:ext cx="561476" cy="5775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595A4-C0A8-4649-8E0D-E67A2542BE99}"/>
              </a:ext>
            </a:extLst>
          </p:cNvPr>
          <p:cNvSpPr txBox="1"/>
          <p:nvPr/>
        </p:nvSpPr>
        <p:spPr>
          <a:xfrm>
            <a:off x="410737" y="1515095"/>
            <a:ext cx="5123788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null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666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AC3F7-3025-4FCD-A78D-FD9357DA703B}"/>
              </a:ext>
            </a:extLst>
          </p:cNvPr>
          <p:cNvSpPr txBox="1"/>
          <p:nvPr/>
        </p:nvSpPr>
        <p:spPr>
          <a:xfrm>
            <a:off x="508335" y="2022072"/>
            <a:ext cx="591653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0D7652-719D-4358-B629-00A14D5B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283" y="4825978"/>
            <a:ext cx="1249981" cy="1067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65946F-6711-4BB5-9EA8-6E0B8323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80" y="2012401"/>
            <a:ext cx="4140905" cy="15227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57A8E6-85B5-4612-831D-30BEBA7A17A3}"/>
              </a:ext>
            </a:extLst>
          </p:cNvPr>
          <p:cNvSpPr txBox="1"/>
          <p:nvPr/>
        </p:nvSpPr>
        <p:spPr>
          <a:xfrm>
            <a:off x="7213980" y="4203346"/>
            <a:ext cx="2146589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value.current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96F64-7B95-4E7E-BCAD-61726C56EC85}"/>
              </a:ext>
            </a:extLst>
          </p:cNvPr>
          <p:cNvSpPr txBox="1"/>
          <p:nvPr/>
        </p:nvSpPr>
        <p:spPr>
          <a:xfrm>
            <a:off x="8522495" y="1372368"/>
            <a:ext cx="1523874" cy="4616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79202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pic>
        <p:nvPicPr>
          <p:cNvPr id="1026" name="Picture 2" descr="Prop drilling v context API">
            <a:extLst>
              <a:ext uri="{FF2B5EF4-FFF2-40B4-BE49-F238E27FC236}">
                <a16:creationId xmlns:a16="http://schemas.microsoft.com/office/drawing/2014/main" id="{83D11701-39DA-4021-BF1D-0F3EB5AA9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857" y="2282686"/>
            <a:ext cx="6646285" cy="379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2E68EF-0F11-47EB-AFF5-F40A8E636B44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https://www.carlrippon.com/playing-with-the-context-api-in-react-16-3/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D76F9DD-A698-4243-8069-84E945F8A5B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CE9B46-1E93-4665-ADA7-29FD4299A4F9}"/>
              </a:ext>
            </a:extLst>
          </p:cNvPr>
          <p:cNvSpPr txBox="1"/>
          <p:nvPr/>
        </p:nvSpPr>
        <p:spPr>
          <a:xfrm>
            <a:off x="2794716" y="1337106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Data can be shared globally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BC3B6B-713F-48C5-AA9A-E6AE659F6BC7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 drilling : The process of passing through multiple child components to give data to child components</a:t>
            </a:r>
          </a:p>
        </p:txBody>
      </p:sp>
    </p:spTree>
    <p:extLst>
      <p:ext uri="{BB962C8B-B14F-4D97-AF65-F5344CB8AC3E}">
        <p14:creationId xmlns:p14="http://schemas.microsoft.com/office/powerpoint/2010/main" val="3100317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040CC-D4D2-48D0-A2E5-4ECEB9B94688}"/>
              </a:ext>
            </a:extLst>
          </p:cNvPr>
          <p:cNvSpPr txBox="1"/>
          <p:nvPr/>
        </p:nvSpPr>
        <p:spPr>
          <a:xfrm>
            <a:off x="795271" y="1372771"/>
            <a:ext cx="4536584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Print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Store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370E62-BAC2-4704-B54D-C95FBC957BF6}"/>
              </a:ext>
            </a:extLst>
          </p:cNvPr>
          <p:cNvSpPr txBox="1"/>
          <p:nvPr/>
        </p:nvSpPr>
        <p:spPr>
          <a:xfrm>
            <a:off x="6254841" y="1372771"/>
            <a:ext cx="4536585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./App.js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A24D72-4C55-4805-A10E-2F03539A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119" y="4440625"/>
            <a:ext cx="1354252" cy="9942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763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a specific task to be executed whenever a component is rendered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there is a state or props to be used in useEffect, and should be put in the deps of useEffect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48B9A4-075E-42D4-9F2D-0E1E2D7A5CFF}"/>
              </a:ext>
            </a:extLst>
          </p:cNvPr>
          <p:cNvSpPr txBox="1"/>
          <p:nvPr/>
        </p:nvSpPr>
        <p:spPr>
          <a:xfrm>
            <a:off x="4454836" y="2231590"/>
            <a:ext cx="328232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effect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cleanup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6A6DCB-56D2-477B-988F-4F30A77DD536}"/>
              </a:ext>
            </a:extLst>
          </p:cNvPr>
          <p:cNvSpPr/>
          <p:nvPr/>
        </p:nvSpPr>
        <p:spPr>
          <a:xfrm>
            <a:off x="211328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3D958B5-174F-4C0E-B348-FCB0C9ECE4A0}"/>
              </a:ext>
            </a:extLst>
          </p:cNvPr>
          <p:cNvSpPr/>
          <p:nvPr/>
        </p:nvSpPr>
        <p:spPr>
          <a:xfrm>
            <a:off x="5046345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825666-66CA-40A8-8339-48DE73CB3261}"/>
              </a:ext>
            </a:extLst>
          </p:cNvPr>
          <p:cNvSpPr/>
          <p:nvPr/>
        </p:nvSpPr>
        <p:spPr>
          <a:xfrm>
            <a:off x="797941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300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048000" y="2736677"/>
            <a:ext cx="60960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280160" y="4289932"/>
            <a:ext cx="96316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mounted - Put an empty array at the deps location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2910-9B0A-4637-8CB2-05B82D1A303E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963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1706880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3017520" y="4178172"/>
            <a:ext cx="61569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updated</a:t>
            </a:r>
          </a:p>
          <a:p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left) Executed whenever the update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right) Executed whenever a specific value is updated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52131-55F5-4A57-9FC2-9F945BE93AA2}"/>
              </a:ext>
            </a:extLst>
          </p:cNvPr>
          <p:cNvSpPr txBox="1"/>
          <p:nvPr/>
        </p:nvSpPr>
        <p:spPr>
          <a:xfrm>
            <a:off x="6624322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2000" b="0"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a, b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B308A-522F-49C1-808B-BFD574D05D02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507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937000" y="2370917"/>
            <a:ext cx="4318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036320" y="4895008"/>
            <a:ext cx="101193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unmounted - The code in return runs when the unmount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E0C43-92CD-44C8-A6F1-AF2023F441F0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7579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useLayoutEffect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516823" y="1269625"/>
            <a:ext cx="2430914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69" y="1349605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allows a specific task to be executed whenever a component is rendered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275724" y="248251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- Executed *asynchronously after the screen is updated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E1600-EB94-4C4F-B6C2-3F59E53106E4}"/>
              </a:ext>
            </a:extLst>
          </p:cNvPr>
          <p:cNvSpPr txBox="1"/>
          <p:nvPr/>
        </p:nvSpPr>
        <p:spPr>
          <a:xfrm>
            <a:off x="2275723" y="2890484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- Executed *synchronously before the screen is updated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843C0-2DF3-4A08-BC45-F33088FE8FD2}"/>
              </a:ext>
            </a:extLst>
          </p:cNvPr>
          <p:cNvSpPr txBox="1"/>
          <p:nvPr/>
        </p:nvSpPr>
        <p:spPr>
          <a:xfrm>
            <a:off x="1712809" y="4779545"/>
            <a:ext cx="80043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Flickering may occur when rendering is performed when usingEffect is used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when you want to visually prevent this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C974D6-6566-45CD-8C2B-D98ED0912D3E}"/>
              </a:ext>
            </a:extLst>
          </p:cNvPr>
          <p:cNvSpPr txBox="1"/>
          <p:nvPr/>
        </p:nvSpPr>
        <p:spPr>
          <a:xfrm>
            <a:off x="582516" y="6152997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Performing tasks in a parallel method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Performing tasks in a serial method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0E0475C-E1F5-4E6A-8FEA-04E766809987}"/>
              </a:ext>
            </a:extLst>
          </p:cNvPr>
          <p:cNvSpPr/>
          <p:nvPr/>
        </p:nvSpPr>
        <p:spPr>
          <a:xfrm>
            <a:off x="1188837" y="4097836"/>
            <a:ext cx="1086886" cy="529293"/>
          </a:xfrm>
          <a:prstGeom prst="roundRect">
            <a:avLst/>
          </a:prstGeom>
          <a:solidFill>
            <a:srgbClr val="E3E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when?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9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663681" y="2182764"/>
            <a:ext cx="11058546" cy="3524865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Development environment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Create React App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Execute calculation only when a specific value changes during rendering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the desired value has not changed, the previously calculated result is used again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484683" y="2046115"/>
            <a:ext cx="4176529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DD4F4A-4075-49AB-A05F-C4A1C53172CD}"/>
              </a:ext>
            </a:extLst>
          </p:cNvPr>
          <p:cNvSpPr txBox="1"/>
          <p:nvPr/>
        </p:nvSpPr>
        <p:spPr>
          <a:xfrm>
            <a:off x="582516" y="6410577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memoization : When repeating the same calculation, the previously calculated value is stored in memory to eliminate repetitive tasks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9818F6-7E6A-40E7-914A-06D993289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52" y="2046115"/>
            <a:ext cx="4296048" cy="42525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5774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364876" y="1612429"/>
            <a:ext cx="44434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FA251B-0B4D-44EF-9BED-9DEA6D7F6027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no deps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A6D401-8159-46B6-99D6-CB8AB91F0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466" y="1612430"/>
            <a:ext cx="4161752" cy="42538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3264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1085436" y="1612429"/>
            <a:ext cx="454081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input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87FD10B-9187-48A9-B322-B4A848155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620" y="1612429"/>
            <a:ext cx="4353944" cy="42473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8561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1085436" y="1612429"/>
            <a:ext cx="454081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flag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D84229-A278-4E5C-B754-C4AB733DB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031" y="1612429"/>
            <a:ext cx="4935262" cy="42473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5352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Execute calculation only when a specific value changes during rendering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the desired value has not changed, use the previous function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1244397" y="2132843"/>
            <a:ext cx="485160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64C7D1-4F4D-4883-85CF-A94DCB352E7C}"/>
              </a:ext>
            </a:extLst>
          </p:cNvPr>
          <p:cNvSpPr txBox="1"/>
          <p:nvPr/>
        </p:nvSpPr>
        <p:spPr>
          <a:xfrm>
            <a:off x="7055936" y="604985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no deps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6DE9EF-3644-448B-84D2-65AB5106A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870" y="2132843"/>
            <a:ext cx="4224262" cy="36416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3544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1265861" y="1546304"/>
            <a:ext cx="47356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4432935" y="611815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input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112C31-CADC-4E22-9E1C-8D52590B2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013" y="1546304"/>
            <a:ext cx="4886544" cy="41461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865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969645" y="1546304"/>
            <a:ext cx="47356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4432935" y="611815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flag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59857C-4CA5-49DF-89D0-5CD6D769B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209" y="1546304"/>
            <a:ext cx="4935262" cy="42473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8945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2558601" y="1442026"/>
            <a:ext cx="1433850" cy="369332"/>
          </a:xfrm>
          <a:prstGeom prst="rect">
            <a:avLst/>
          </a:prstGeom>
          <a:solidFill>
            <a:srgbClr val="E3E1E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AC33FB-5F77-4F6F-A621-D4AFE247A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86" y="1955441"/>
            <a:ext cx="4696480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7CCFB2-0B85-4D97-BEB7-F62049054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247" y="1955441"/>
            <a:ext cx="4514748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914C30-A28B-408D-BB33-BA899E1EFE6B}"/>
              </a:ext>
            </a:extLst>
          </p:cNvPr>
          <p:cNvSpPr txBox="1"/>
          <p:nvPr/>
        </p:nvSpPr>
        <p:spPr>
          <a:xfrm>
            <a:off x="7827696" y="1442026"/>
            <a:ext cx="1433850" cy="369332"/>
          </a:xfrm>
          <a:prstGeom prst="rect">
            <a:avLst/>
          </a:prstGeom>
          <a:solidFill>
            <a:srgbClr val="E3E1E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</p:spTree>
    <p:extLst>
      <p:ext uri="{BB962C8B-B14F-4D97-AF65-F5344CB8AC3E}">
        <p14:creationId xmlns:p14="http://schemas.microsoft.com/office/powerpoint/2010/main" val="195673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546BD-BC05-4D18-AC3A-22183861892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FD4F7-199C-4E29-B2D1-A38B30978741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887" y="5513116"/>
            <a:ext cx="95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 and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25" y="1409886"/>
            <a:ext cx="7646150" cy="382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214586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214585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057580"/>
            <a:ext cx="6170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9"/>
          <a:stretch/>
        </p:blipFill>
        <p:spPr>
          <a:xfrm>
            <a:off x="981664" y="1867435"/>
            <a:ext cx="7891872" cy="16750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771272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3847472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6"/>
            <a:ext cx="2580640" cy="854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6502400" y="2834644"/>
            <a:ext cx="2580640" cy="85422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3176270" y="2834644"/>
            <a:ext cx="2580640" cy="854226"/>
          </a:xfrm>
          <a:prstGeom prst="roundRect">
            <a:avLst/>
          </a:prstGeom>
          <a:solidFill>
            <a:srgbClr val="DD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3849081"/>
            <a:ext cx="2580640" cy="8542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1820207"/>
            <a:ext cx="2580640" cy="854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3849081"/>
            <a:ext cx="2580640" cy="8542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151641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231621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use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42608" y="6133852"/>
            <a:ext cx="11868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665764" y="2258435"/>
            <a:ext cx="4857774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820" y="4178788"/>
            <a:ext cx="1417906" cy="1310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383894" y="6516795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33EFC1-89A3-4FEB-A2EE-0BB91A37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987" y="1775531"/>
            <a:ext cx="4860025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setState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useState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initialState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E4E5E-F720-4926-A9A4-D62D99B8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630" y="2622687"/>
            <a:ext cx="1493439" cy="126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useReducer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421138" y="2895092"/>
            <a:ext cx="4885114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function that converts a new state by receiving an action value containing the current state and necessary information for updating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Logic can be separated from components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91F5A5-A465-497F-ACF4-4387409AD435}"/>
              </a:ext>
            </a:extLst>
          </p:cNvPr>
          <p:cNvSpPr txBox="1"/>
          <p:nvPr/>
        </p:nvSpPr>
        <p:spPr>
          <a:xfrm>
            <a:off x="5525193" y="863100"/>
            <a:ext cx="6151418" cy="54784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initialState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switch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throw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new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Error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initialState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Count: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68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29027</TotalTime>
  <Words>3228</Words>
  <Application>Microsoft Office PowerPoint</Application>
  <PresentationFormat>와이드스크린</PresentationFormat>
  <Paragraphs>494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빙그레 메로나체</vt:lpstr>
      <vt:lpstr>Arial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379</cp:revision>
  <dcterms:created xsi:type="dcterms:W3CDTF">2017-11-16T00:50:54Z</dcterms:created>
  <dcterms:modified xsi:type="dcterms:W3CDTF">2021-02-28T08:20:34Z</dcterms:modified>
</cp:coreProperties>
</file>