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262" r:id="rId44"/>
  </p:sldIdLst>
  <p:sldSz cx="12192000" cy="6858000"/>
  <p:notesSz cx="6858000" cy="9144000"/>
  <p:embeddedFontLst>
    <p:embeddedFont>
      <p:font typeface="맑은 고딕" panose="020B0503020000020004" pitchFamily="50" charset="-127"/>
      <p:regular r:id="rId47"/>
      <p:bold r:id="rId48"/>
    </p:embeddedFont>
    <p:embeddedFont>
      <p:font typeface="배달의민족 주아" panose="02020603020101020101" pitchFamily="18" charset="-127"/>
      <p:regular r:id="rId49"/>
    </p:embeddedFont>
    <p:embeddedFont>
      <p:font typeface="빙그레 메로나체" panose="020B0503000000000000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21-02-08(Mon)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latin typeface="AppleSDGothicNeo"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latin typeface="AppleSDGothicNeo"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  <a:latin typeface="Spoqa Han Sans"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</a:b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Spoqa Han Sans"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latin typeface="Spoqa Han Sans"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latin typeface="Spoqa Han Sans"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latin typeface="Spoqa Han Sans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  <a:latin typeface="Helvetica Neue"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latin typeface="Spoqa Han Sans"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latin typeface="Spoqa Han Sans"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latin typeface="Spoqa Han Sans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  <a:latin typeface="Helvetica Neue"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17584</TotalTime>
  <Words>3172</Words>
  <Application>Microsoft Office PowerPoint</Application>
  <PresentationFormat>와이드스크린</PresentationFormat>
  <Paragraphs>584</Paragraphs>
  <Slides>43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Arial</vt:lpstr>
      <vt:lpstr>Apple SD Gothic Neo</vt:lpstr>
      <vt:lpstr>Helvetica Neue</vt:lpstr>
      <vt:lpstr>배달의민족 주아</vt:lpstr>
      <vt:lpstr>Spoqa Han Sans</vt:lpstr>
      <vt:lpstr>AppleSDGothicNeo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272</cp:revision>
  <dcterms:created xsi:type="dcterms:W3CDTF">2017-11-16T00:50:54Z</dcterms:created>
  <dcterms:modified xsi:type="dcterms:W3CDTF">2021-02-09T03:31:56Z</dcterms:modified>
</cp:coreProperties>
</file>