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05" r:id="rId10"/>
    <p:sldId id="406" r:id="rId11"/>
    <p:sldId id="407" r:id="rId12"/>
    <p:sldId id="411" r:id="rId13"/>
    <p:sldId id="412" r:id="rId14"/>
    <p:sldId id="414" r:id="rId15"/>
    <p:sldId id="415" r:id="rId16"/>
    <p:sldId id="416" r:id="rId17"/>
    <p:sldId id="413" r:id="rId18"/>
    <p:sldId id="408" r:id="rId19"/>
    <p:sldId id="404" r:id="rId20"/>
    <p:sldId id="409" r:id="rId21"/>
    <p:sldId id="410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0CBA3"/>
    <a:srgbClr val="91877F"/>
    <a:srgbClr val="CDC5C2"/>
    <a:srgbClr val="E3E1E3"/>
    <a:srgbClr val="F0F2F3"/>
    <a:srgbClr val="D9CDBC"/>
    <a:srgbClr val="FBDFC1"/>
    <a:srgbClr val="F8CD9E"/>
    <a:srgbClr val="E7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21-02-20(Sat)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21-02-20(Sat)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04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...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8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54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선언할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21-02-20(Sat)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21-02-20(Sat)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19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640080" y="2192021"/>
            <a:ext cx="940181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보다 더 다양한 컴포넌트 상황에 따라 다양한 상태를 다른 값으로 업데이트 해주고 싶을 때 사용하는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새로운 상태를 만들 때는 반드시 불변성을 지켜야함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606971"/>
            <a:ext cx="6151418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내부에서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직접 접근해야 할 때 사용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특정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포커스 주기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스크롤 박스 조작하기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로컬 변수로 사용하기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변수로 선언하면 다음 렌더링에 해당 값이 유지되지 않음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3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12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574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7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317627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6502400" y="1825320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2838053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3850786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declare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22080</TotalTime>
  <Words>2441</Words>
  <Application>Microsoft Office PowerPoint</Application>
  <PresentationFormat>와이드스크린</PresentationFormat>
  <Paragraphs>385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344</cp:revision>
  <dcterms:created xsi:type="dcterms:W3CDTF">2017-11-16T00:50:54Z</dcterms:created>
  <dcterms:modified xsi:type="dcterms:W3CDTF">2021-02-20T09:03:40Z</dcterms:modified>
</cp:coreProperties>
</file>