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55" d="100"/>
          <a:sy n="55" d="100"/>
        </p:scale>
        <p:origin x="10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21-02-18(Thu)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21-02-18(Thu)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18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640080" y="2192021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606971"/>
            <a:ext cx="615141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22080</TotalTime>
  <Words>2441</Words>
  <Application>Microsoft Office PowerPoint</Application>
  <PresentationFormat>와이드스크린</PresentationFormat>
  <Paragraphs>385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빙그레 메로나체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343</cp:revision>
  <dcterms:created xsi:type="dcterms:W3CDTF">2017-11-16T00:50:54Z</dcterms:created>
  <dcterms:modified xsi:type="dcterms:W3CDTF">2021-02-19T12:12:57Z</dcterms:modified>
</cp:coreProperties>
</file>