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23" r:id="rId8"/>
    <p:sldId id="401" r:id="rId9"/>
    <p:sldId id="403" r:id="rId10"/>
    <p:sldId id="411" r:id="rId11"/>
    <p:sldId id="404" r:id="rId12"/>
    <p:sldId id="409" r:id="rId13"/>
    <p:sldId id="410" r:id="rId14"/>
    <p:sldId id="418" r:id="rId15"/>
    <p:sldId id="419" r:id="rId16"/>
    <p:sldId id="405" r:id="rId17"/>
    <p:sldId id="406" r:id="rId18"/>
    <p:sldId id="407" r:id="rId19"/>
    <p:sldId id="408" r:id="rId20"/>
    <p:sldId id="417" r:id="rId21"/>
    <p:sldId id="412" r:id="rId22"/>
    <p:sldId id="414" r:id="rId23"/>
    <p:sldId id="415" r:id="rId24"/>
    <p:sldId id="420" r:id="rId25"/>
    <p:sldId id="416" r:id="rId26"/>
    <p:sldId id="413" r:id="rId27"/>
    <p:sldId id="421" r:id="rId28"/>
    <p:sldId id="422" r:id="rId29"/>
    <p:sldId id="262" r:id="rId3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21-03-03(Wed)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21-03-03(Wed)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ko-KR" altLang="en-US" sz="2800" b="0" i="0">
                <a:solidFill>
                  <a:srgbClr val="222426"/>
                </a:solidFill>
                <a:effectLst/>
              </a:rPr>
              <a:t>컴포넌트가 렌더링 될 때 마다 함수를 새로 생성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03 03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961209" y="1595447"/>
            <a:ext cx="4024470" cy="1622474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972859" y="4466405"/>
            <a:ext cx="4007342" cy="1549944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623393" y="3594644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635469" y="1411148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1" y="4540722"/>
            <a:ext cx="861920" cy="736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64" y="2123912"/>
            <a:ext cx="3689010" cy="13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8211137" y="3881372"/>
            <a:ext cx="21465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192533"/>
            <a:ext cx="6646285" cy="3796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1065730" y="1849292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525300" y="1849292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./App.jsx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8" y="4880909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7ED2E8-FD76-44AB-A321-6E6E79891C78}"/>
              </a:ext>
            </a:extLst>
          </p:cNvPr>
          <p:cNvSpPr txBox="1"/>
          <p:nvPr/>
        </p:nvSpPr>
        <p:spPr>
          <a:xfrm>
            <a:off x="167095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App.jsx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AF2A-49D2-4A15-A1F2-C65A49FE5550}"/>
              </a:ext>
            </a:extLst>
          </p:cNvPr>
          <p:cNvSpPr txBox="1"/>
          <p:nvPr/>
        </p:nvSpPr>
        <p:spPr>
          <a:xfrm>
            <a:off x="713052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Print.jsx</a:t>
            </a:r>
          </a:p>
        </p:txBody>
      </p: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669471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619564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570538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578586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5102677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509397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93390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509398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162710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73128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73" y="1573792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59678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73" y="1573792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713147" y="1442026"/>
            <a:ext cx="1433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32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93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982242" y="1442026"/>
            <a:ext cx="1433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1085081" y="1900263"/>
            <a:ext cx="2091189" cy="6525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7080519" y="3661428"/>
            <a:ext cx="2091189" cy="652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1085081" y="5422592"/>
            <a:ext cx="2091189" cy="652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7080520" y="1900263"/>
            <a:ext cx="2091189" cy="6525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1085081" y="3661428"/>
            <a:ext cx="2091189" cy="652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3623811" y="1900264"/>
            <a:ext cx="2091189" cy="6525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3623810" y="5422592"/>
            <a:ext cx="2091189" cy="652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3623810" y="3661428"/>
            <a:ext cx="2091189" cy="6525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F7D0DF-ABDE-4C64-A9D7-CDD7A7684E52}"/>
              </a:ext>
            </a:extLst>
          </p:cNvPr>
          <p:cNvSpPr txBox="1"/>
          <p:nvPr/>
        </p:nvSpPr>
        <p:spPr>
          <a:xfrm>
            <a:off x="1785352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86E80-CD4B-42CB-9317-3940CD7E8FF1}"/>
              </a:ext>
            </a:extLst>
          </p:cNvPr>
          <p:cNvSpPr txBox="1"/>
          <p:nvPr/>
        </p:nvSpPr>
        <p:spPr>
          <a:xfrm>
            <a:off x="6463050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Using 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89CEB-7219-4491-9074-158B6FD15B37}"/>
              </a:ext>
            </a:extLst>
          </p:cNvPr>
          <p:cNvSpPr txBox="1"/>
          <p:nvPr/>
        </p:nvSpPr>
        <p:spPr>
          <a:xfrm>
            <a:off x="6463048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data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FAEE5-A8BE-4E28-88F6-55B974E387C5}"/>
              </a:ext>
            </a:extLst>
          </p:cNvPr>
          <p:cNvSpPr txBox="1"/>
          <p:nvPr/>
        </p:nvSpPr>
        <p:spPr>
          <a:xfrm>
            <a:off x="1785352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B24DA-B381-44DB-946F-DF68AABCA67B}"/>
              </a:ext>
            </a:extLst>
          </p:cNvPr>
          <p:cNvSpPr txBox="1"/>
          <p:nvPr/>
        </p:nvSpPr>
        <p:spPr>
          <a:xfrm>
            <a:off x="1785352" y="505325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386478" y="6133852"/>
            <a:ext cx="111806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287" y="2622687"/>
            <a:ext cx="1417906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29254</TotalTime>
  <Words>3228</Words>
  <Application>Microsoft Office PowerPoint</Application>
  <PresentationFormat>와이드스크린</PresentationFormat>
  <Paragraphs>516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배달의민족 주아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398</cp:revision>
  <dcterms:created xsi:type="dcterms:W3CDTF">2017-11-16T00:50:54Z</dcterms:created>
  <dcterms:modified xsi:type="dcterms:W3CDTF">2021-03-04T07:31:57Z</dcterms:modified>
</cp:coreProperties>
</file>