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96" r:id="rId33"/>
    <p:sldId id="385" r:id="rId34"/>
    <p:sldId id="387" r:id="rId35"/>
    <p:sldId id="386" r:id="rId36"/>
    <p:sldId id="39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262" r:id="rId4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21-02-10(Wed)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21-02-10(Wed)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</a:rPr>
            </a:br>
            <a:r>
              <a:rPr lang="ko-KR" altLang="en-US" b="0" i="0">
                <a:solidFill>
                  <a:srgbClr val="333333"/>
                </a:solidFill>
                <a:effectLst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bridge : IOS, 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네이티브 코드에 접근할 수 있는 일종의 다리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직접 작성하는 리액트 코드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리액트 웹 코드와 매우 흡사한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작성한 코드가 시스템에서 해석된 자바스크립트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“브릿지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"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라고 불리는 요소들의 집합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네이티브 파트</a:t>
            </a: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None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자바스크립트 부분과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네이티브 부분이 가장 중요한데 서로를 잘 인지하지 못함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이를 브릿지가 해줌</a:t>
            </a:r>
          </a:p>
        </p:txBody>
      </p:sp>
    </p:spTree>
    <p:extLst>
      <p:ext uri="{BB962C8B-B14F-4D97-AF65-F5344CB8AC3E}">
        <p14:creationId xmlns:p14="http://schemas.microsoft.com/office/powerpoint/2010/main" val="465456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21-02-10(Wed)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21-02-10(Wed)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10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212161"/>
            <a:ext cx="2295349" cy="122149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B77C-8B15-4527-AD16-5FA78B7CF67F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bridge : IOS, Android can access native code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334123"/>
            <a:ext cx="116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https://medium.com/react-native-seoul/%EC%83%88%EB%A1%9C%EC%9A%B4-react-native-%EC%95%84%ED%82%A4%ED%85%8D%EC%B3%90-%EC%84%A4%EB%AA%85-a80a60ec04d7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9906286-5F52-423F-865E-1E95E125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5774"/>
          <a:stretch/>
        </p:blipFill>
        <p:spPr bwMode="auto">
          <a:xfrm>
            <a:off x="2904660" y="2040055"/>
            <a:ext cx="6850303" cy="4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2769402" y="2703898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2769402" y="3860846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2769402" y="5017794"/>
            <a:ext cx="6059638" cy="782052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800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800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43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17933</TotalTime>
  <Words>3300</Words>
  <Application>Microsoft Office PowerPoint</Application>
  <PresentationFormat>와이드스크린</PresentationFormat>
  <Paragraphs>598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282</cp:revision>
  <dcterms:created xsi:type="dcterms:W3CDTF">2017-11-16T00:50:54Z</dcterms:created>
  <dcterms:modified xsi:type="dcterms:W3CDTF">2021-02-10T09:22:31Z</dcterms:modified>
</cp:coreProperties>
</file>