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96" r:id="rId33"/>
    <p:sldId id="385" r:id="rId34"/>
    <p:sldId id="387" r:id="rId35"/>
    <p:sldId id="386" r:id="rId36"/>
    <p:sldId id="39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262" r:id="rId4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  <a:srgbClr val="E0DFF5"/>
    <a:srgbClr val="F6E7F6"/>
    <a:srgbClr val="B6E1FC"/>
    <a:srgbClr val="DFE7F5"/>
    <a:srgbClr val="FFCCCC"/>
    <a:srgbClr val="FF4B4B"/>
    <a:srgbClr val="F9DFF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21-02-09(Tue)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21-02-09(Tue)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로 속성 지정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는 인젝션 공격을 방지합니다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가상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Template = 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태그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=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View = HTML,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ko-KR" altLang="en-US" b="0" i="0">
                <a:solidFill>
                  <a:srgbClr val="555555"/>
                </a:solidFill>
                <a:effectLst/>
              </a:rPr>
              <a:t>차이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-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 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에서 변경된 내용이 데이터 영향을 미치는가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React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와 같은 단방향 데이터 바인딩은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Javascript -&gt; 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로 데이터 바인딩만 가능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이벤트를 통해 다시 화면에 뿌려주는 과정이 필요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모델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뷰 동기화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 변화를 감지하여 모델과 뷰가 같도록 만들어줌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단방향은 같게하기위한 추가적인 코드가 필요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r>
              <a:rPr lang="ko-KR" altLang="en-US" b="0" i="0">
                <a:solidFill>
                  <a:srgbClr val="333333"/>
                </a:solidFill>
                <a:effectLst/>
              </a:rPr>
              <a:t>코드량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코드의 사용면에서 코드량을 크게 줄여주는 등의 장점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br>
              <a:rPr lang="en-US" altLang="ko-KR" b="0" i="0">
                <a:solidFill>
                  <a:srgbClr val="333333"/>
                </a:solidFill>
                <a:effectLst/>
              </a:rPr>
            </a:br>
            <a:r>
              <a:rPr lang="ko-KR" altLang="en-US" b="0" i="0">
                <a:solidFill>
                  <a:srgbClr val="333333"/>
                </a:solidFill>
                <a:effectLst/>
              </a:rPr>
              <a:t>성능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자체 실행 코드 내에서 데이터의 변화를 감지하여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객체 전체를 렌더링 해주거나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데이터를 바꿔주는 등의 실행으로 인하여 성능이 감소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디버깅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 디버깅이 쉬움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안정성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코드가 안정적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156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bridge : IOS, 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네이티브 코드에 접근할 수 있는 일종의 다리 역할을 수행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직접 작성하는 리액트 코드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리액트 웹 코드와 매우 흡사한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작성한 코드가 시스템에서 해석된 자바스크립트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“브릿지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"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라고 불리는 요소들의 집합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네이티브 파트</a:t>
            </a: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None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자바스크립트 부분과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네이티브 부분이 가장 중요한데 서로를 잘 인지하지 못함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이를 브릿지가 해줌</a:t>
            </a:r>
          </a:p>
        </p:txBody>
      </p:sp>
    </p:spTree>
    <p:extLst>
      <p:ext uri="{BB962C8B-B14F-4D97-AF65-F5344CB8AC3E}">
        <p14:creationId xmlns:p14="http://schemas.microsoft.com/office/powerpoint/2010/main" val="465456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br>
              <a:rPr lang="en-US" altLang="ko-KR" b="0" i="0">
                <a:solidFill>
                  <a:srgbClr val="222426"/>
                </a:solidFill>
                <a:effectLst/>
              </a:rPr>
            </a:b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변경없이 계속하여 재사용할 수 있는 저작품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재사용 가능한 프로그램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자바스크립트 라이브러리</a:t>
            </a:r>
            <a:endParaRPr lang="en-US" altLang="ko-KR"/>
          </a:p>
          <a:p>
            <a:r>
              <a:rPr lang="ko-KR" altLang="en-US"/>
              <a:t>뷰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앵귤러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스벨트</a:t>
            </a:r>
            <a:r>
              <a:rPr lang="en-US" altLang="ko-KR"/>
              <a:t> 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  <a:p>
            <a:r>
              <a:rPr lang="en-US" altLang="ko-KR" b="0" i="0">
                <a:solidFill>
                  <a:srgbClr val="212529"/>
                </a:solidFill>
                <a:effectLst/>
              </a:rPr>
              <a:t>* Mount :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컴포넌트가 처음 실행되는 순간</a:t>
            </a:r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212161"/>
            <a:ext cx="2295349" cy="122149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72639" y="169433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B45A-4C1A-442F-ABCE-75067B1D6F6A}"/>
              </a:ext>
            </a:extLst>
          </p:cNvPr>
          <p:cNvSpPr txBox="1"/>
          <p:nvPr/>
        </p:nvSpPr>
        <p:spPr>
          <a:xfrm>
            <a:off x="2665467" y="3388336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Amount of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65987-1FE0-46FC-B352-3A39DEF21942}"/>
              </a:ext>
            </a:extLst>
          </p:cNvPr>
          <p:cNvSpPr txBox="1"/>
          <p:nvPr/>
        </p:nvSpPr>
        <p:spPr>
          <a:xfrm>
            <a:off x="2665467" y="4147244"/>
            <a:ext cx="7106652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9CA2A-0EDC-4BDC-95D2-B5CCAFD4B76B}"/>
              </a:ext>
            </a:extLst>
          </p:cNvPr>
          <p:cNvSpPr txBox="1"/>
          <p:nvPr/>
        </p:nvSpPr>
        <p:spPr>
          <a:xfrm>
            <a:off x="2665468" y="4906152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Debuging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291AE-950E-44EF-8962-C07351D5DB6D}"/>
              </a:ext>
            </a:extLst>
          </p:cNvPr>
          <p:cNvSpPr txBox="1"/>
          <p:nvPr/>
        </p:nvSpPr>
        <p:spPr>
          <a:xfrm>
            <a:off x="2665468" y="5665058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6B9A8-034E-4A63-97BB-B18E20D88027}"/>
              </a:ext>
            </a:extLst>
          </p:cNvPr>
          <p:cNvSpPr txBox="1"/>
          <p:nvPr/>
        </p:nvSpPr>
        <p:spPr>
          <a:xfrm>
            <a:off x="2665467" y="2629428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and view synchronization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28A28A-FBE4-4DAD-B095-7E25B433B0B3}"/>
              </a:ext>
            </a:extLst>
          </p:cNvPr>
          <p:cNvSpPr/>
          <p:nvPr/>
        </p:nvSpPr>
        <p:spPr>
          <a:xfrm>
            <a:off x="8295938" y="1524662"/>
            <a:ext cx="292732" cy="292732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13E13-0EEC-4126-AE89-6F79D8BA140B}"/>
              </a:ext>
            </a:extLst>
          </p:cNvPr>
          <p:cNvSpPr txBox="1"/>
          <p:nvPr/>
        </p:nvSpPr>
        <p:spPr>
          <a:xfrm>
            <a:off x="8588670" y="1486362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C61CEC-C285-4241-A1C3-5DAA7D66F3B8}"/>
              </a:ext>
            </a:extLst>
          </p:cNvPr>
          <p:cNvSpPr/>
          <p:nvPr/>
        </p:nvSpPr>
        <p:spPr>
          <a:xfrm>
            <a:off x="8295938" y="1980309"/>
            <a:ext cx="292732" cy="292732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9DDE03-9755-40CD-AD09-51074637614E}"/>
              </a:ext>
            </a:extLst>
          </p:cNvPr>
          <p:cNvSpPr txBox="1"/>
          <p:nvPr/>
        </p:nvSpPr>
        <p:spPr>
          <a:xfrm>
            <a:off x="8588670" y="1942009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 data binding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38BA1A-FCCC-4670-A3F0-E5D986C2E0FC}"/>
              </a:ext>
            </a:extLst>
          </p:cNvPr>
          <p:cNvGrpSpPr/>
          <p:nvPr/>
        </p:nvGrpSpPr>
        <p:grpSpPr>
          <a:xfrm>
            <a:off x="10799183" y="1988218"/>
            <a:ext cx="490479" cy="694675"/>
            <a:chOff x="737162" y="5847760"/>
            <a:chExt cx="1158240" cy="1640442"/>
          </a:xfrm>
        </p:grpSpPr>
        <p:pic>
          <p:nvPicPr>
            <p:cNvPr id="27" name="Picture 4" descr="Angular - PRESS KIT">
              <a:extLst>
                <a:ext uri="{FF2B5EF4-FFF2-40B4-BE49-F238E27FC236}">
                  <a16:creationId xmlns:a16="http://schemas.microsoft.com/office/drawing/2014/main" id="{FDCDC7B2-2207-432D-9B3E-1AEC8A067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BC9F0C-CC45-4D4B-AFAF-F5FEF1D5DA68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26DDB40-7571-4195-8023-57CE003273BD}"/>
              </a:ext>
            </a:extLst>
          </p:cNvPr>
          <p:cNvGrpSpPr/>
          <p:nvPr/>
        </p:nvGrpSpPr>
        <p:grpSpPr>
          <a:xfrm>
            <a:off x="11620948" y="1985385"/>
            <a:ext cx="490479" cy="678806"/>
            <a:chOff x="763012" y="2493381"/>
            <a:chExt cx="1158240" cy="1602965"/>
          </a:xfrm>
        </p:grpSpPr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154A349-8A58-40E0-B0CF-8083A770D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F95301-C544-4400-981D-D18E4F1F7731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79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8B6B12-C9B4-4B8D-9264-21255F37FE17}"/>
              </a:ext>
            </a:extLst>
          </p:cNvPr>
          <p:cNvGrpSpPr/>
          <p:nvPr/>
        </p:nvGrpSpPr>
        <p:grpSpPr>
          <a:xfrm>
            <a:off x="10801849" y="1504290"/>
            <a:ext cx="490479" cy="667865"/>
            <a:chOff x="744283" y="1261143"/>
            <a:chExt cx="1158240" cy="1577131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8F3A69C-373C-4B56-8AA2-689C1FE0B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286AF6-1DBF-49AA-ACB1-FF921E7DCEDB}"/>
                </a:ext>
              </a:extLst>
            </p:cNvPr>
            <p:cNvSpPr txBox="1"/>
            <p:nvPr/>
          </p:nvSpPr>
          <p:spPr>
            <a:xfrm>
              <a:off x="744283" y="2038795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E46167-231B-4D81-B432-DAB601DCF2F3}"/>
              </a:ext>
            </a:extLst>
          </p:cNvPr>
          <p:cNvGrpSpPr/>
          <p:nvPr/>
        </p:nvGrpSpPr>
        <p:grpSpPr>
          <a:xfrm>
            <a:off x="11222427" y="2028488"/>
            <a:ext cx="490479" cy="640914"/>
            <a:chOff x="763710" y="3741680"/>
            <a:chExt cx="1158240" cy="1513488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B2C7BE1D-A817-4AD4-94B6-507DB67C4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7470E8-7DF4-4D90-84D3-DDD78A85318C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52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B2EC-466C-4DCB-AF09-5407E68A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14500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https://www.infoq.com/articles/react-native-introduction/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B77C-8B15-4527-AD16-5FA78B7CF67F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bridge : IOS, Android can access native code</a:t>
            </a:r>
          </a:p>
        </p:txBody>
      </p:sp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334123"/>
            <a:ext cx="116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https://medium.com/react-native-seoul/%EC%83%88%EB%A1%9C%EC%9A%B4-react-native-%EC%95%84%ED%82%A4%ED%85%8D%EC%B3%90-%EC%84%A4%EB%AA%85-a80a60ec04d7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9906286-5F52-423F-865E-1E95E125B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 b="5774"/>
          <a:stretch/>
        </p:blipFill>
        <p:spPr bwMode="auto">
          <a:xfrm>
            <a:off x="2904660" y="2040055"/>
            <a:ext cx="6850303" cy="40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2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52895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A work that can be reused over and over again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43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17858</TotalTime>
  <Words>3301</Words>
  <Application>Microsoft Office PowerPoint</Application>
  <PresentationFormat>와이드스크린</PresentationFormat>
  <Paragraphs>598</Paragraphs>
  <Slides>44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278</cp:revision>
  <dcterms:created xsi:type="dcterms:W3CDTF">2017-11-16T00:50:54Z</dcterms:created>
  <dcterms:modified xsi:type="dcterms:W3CDTF">2021-02-10T01:50:24Z</dcterms:modified>
</cp:coreProperties>
</file>