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404" r:id="rId10"/>
    <p:sldId id="262" r:id="rId11"/>
  </p:sldIdLst>
  <p:sldSz cx="12192000" cy="6858000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배달의민족 주아" panose="02020603020101020101" pitchFamily="18" charset="-127"/>
      <p:regular r:id="rId18"/>
    </p:embeddedFont>
    <p:embeddedFont>
      <p:font typeface="빙그레 메로나체" panose="020B0503000000000000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CBA3"/>
    <a:srgbClr val="91877F"/>
    <a:srgbClr val="CDC5C2"/>
    <a:srgbClr val="E3E1E3"/>
    <a:srgbClr val="F0F2F3"/>
    <a:srgbClr val="D9CDBC"/>
    <a:srgbClr val="FBDFC1"/>
    <a:srgbClr val="F8CD9E"/>
    <a:srgbClr val="E7C2BB"/>
    <a:srgbClr val="FCE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52" d="100"/>
          <a:sy n="52" d="100"/>
        </p:scale>
        <p:origin x="12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21-02-12(Fri)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21-02-12(Fri)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선언할 수 있는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getElementById, querySelector</a:t>
            </a:r>
          </a:p>
        </p:txBody>
      </p:sp>
    </p:spTree>
    <p:extLst>
      <p:ext uri="{BB962C8B-B14F-4D97-AF65-F5344CB8AC3E}">
        <p14:creationId xmlns:p14="http://schemas.microsoft.com/office/powerpoint/2010/main" val="143087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21-02-12(Fri)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12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6BD-BC05-4D18-AC3A-22183861892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D4F7-199C-4E29-B2D1-A38B30978741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887" y="5513116"/>
            <a:ext cx="934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state and 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5" y="1409886"/>
            <a:ext cx="7646150" cy="38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214586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214585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057580"/>
            <a:ext cx="6170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64" y="1623131"/>
            <a:ext cx="7891872" cy="21125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951578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4027778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7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317627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6502400" y="1825320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declare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249083" y="5883134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535654" y="1963474"/>
            <a:ext cx="6094878" cy="38472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0" y="2715483"/>
            <a:ext cx="2391109" cy="22101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605118" y="6339819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249083" y="5883134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535654" y="1963474"/>
            <a:ext cx="6094878" cy="38472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0" y="2715483"/>
            <a:ext cx="2391109" cy="22101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605118" y="6339819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</p:spTree>
    <p:extLst>
      <p:ext uri="{BB962C8B-B14F-4D97-AF65-F5344CB8AC3E}">
        <p14:creationId xmlns:p14="http://schemas.microsoft.com/office/powerpoint/2010/main" val="366032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18843</TotalTime>
  <Words>808</Words>
  <Application>Microsoft Office PowerPoint</Application>
  <PresentationFormat>와이드스크린</PresentationFormat>
  <Paragraphs>126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빙그레 메로나체</vt:lpstr>
      <vt:lpstr>Arial</vt:lpstr>
      <vt:lpstr>배달의민족 주아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304</cp:revision>
  <dcterms:created xsi:type="dcterms:W3CDTF">2017-11-16T00:50:54Z</dcterms:created>
  <dcterms:modified xsi:type="dcterms:W3CDTF">2021-02-13T11:24:23Z</dcterms:modified>
</cp:coreProperties>
</file>