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411" r:id="rId10"/>
    <p:sldId id="404" r:id="rId11"/>
    <p:sldId id="409" r:id="rId12"/>
    <p:sldId id="410" r:id="rId13"/>
    <p:sldId id="418" r:id="rId14"/>
    <p:sldId id="419" r:id="rId15"/>
    <p:sldId id="405" r:id="rId16"/>
    <p:sldId id="406" r:id="rId17"/>
    <p:sldId id="407" r:id="rId18"/>
    <p:sldId id="412" r:id="rId19"/>
    <p:sldId id="414" r:id="rId20"/>
    <p:sldId id="415" r:id="rId21"/>
    <p:sldId id="416" r:id="rId22"/>
    <p:sldId id="413" r:id="rId23"/>
    <p:sldId id="408" r:id="rId24"/>
    <p:sldId id="417" r:id="rId25"/>
    <p:sldId id="262" r:id="rId26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29"/>
    </p:embeddedFont>
    <p:embeddedFont>
      <p:font typeface="빙그레 메로나체" panose="020B0503000000000000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1DB"/>
    <a:srgbClr val="DAE3F3"/>
    <a:srgbClr val="E0CBA3"/>
    <a:srgbClr val="91877F"/>
    <a:srgbClr val="CDC5C2"/>
    <a:srgbClr val="E3E1E3"/>
    <a:srgbClr val="F0F2F3"/>
    <a:srgbClr val="D9CDBC"/>
    <a:srgbClr val="FBDFC1"/>
    <a:srgbClr val="F8C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899" autoAdjust="0"/>
  </p:normalViewPr>
  <p:slideViewPr>
    <p:cSldViewPr snapToGrid="0">
      <p:cViewPr varScale="1">
        <p:scale>
          <a:sx n="74" d="100"/>
          <a:sy n="74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21-02-25(Thu)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21-02-25(Thu)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//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983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918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일반 변수로 선언하면 다음 렌더링에 해당 값이 유지되지 않음</a:t>
            </a:r>
            <a:endParaRPr lang="en-US" altLang="ko-KR" sz="12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01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binding data flow 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부모에서 자식으로만 데이터 전송 가능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데이터를 자식컴포넌트에 거치지 않고 한번에 전송이 가능함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drilling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자식 컴포넌트에게 데이터를 주기위해서 여러 자식컴포넌트를 통해서 전달되는 과정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937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createContext();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Provider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2870344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결과값을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748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sz="2800"/>
            </a:b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</a:rPr>
              <a:t>시각적으로 이를 방지하고 싶을때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454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사용할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로직을 컴포넌트에서 분리 가능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코드량이 많다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컴포넌트의 상태 업데이트 로직을 컴포넌트에서 분리시킬 수도 있습니다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상태 업데이트 로직을 컴포넌트 바깥에 작성할 수있고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다른 파일에서 작성한다음 불러와서 사용할수도 있다고 합니다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15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21-02-25(Thu)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21-02-25(Thu)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21-02-25(Thu)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21-02-25(Thu)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21-02-25(Thu)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21-02-25(Thu)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21-02-25(Thu)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21-02-25(Thu)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21-02-25(Thu)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21-02-25(Thu)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21-02-25(Thu)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21-02-25(Thu)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25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Used when you need to directly access the DOM inside a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735685"/>
            <a:ext cx="706441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Giving focus to a specific input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Operating the scroll box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as reference variable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421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370516" y="1561262"/>
            <a:ext cx="4644392" cy="1800476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492264" y="4484030"/>
            <a:ext cx="4582164" cy="1772272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443088" y="3646159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410737" y="1515095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666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283" y="4825978"/>
            <a:ext cx="1249981" cy="1067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80" y="2012401"/>
            <a:ext cx="4140905" cy="1522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7213980" y="4203346"/>
            <a:ext cx="2146589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79202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pic>
        <p:nvPicPr>
          <p:cNvPr id="1026" name="Picture 2" descr="Prop drilling v context API">
            <a:extLst>
              <a:ext uri="{FF2B5EF4-FFF2-40B4-BE49-F238E27FC236}">
                <a16:creationId xmlns:a16="http://schemas.microsoft.com/office/drawing/2014/main" id="{83D11701-39DA-4021-BF1D-0F3EB5AA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57" y="2282686"/>
            <a:ext cx="6646285" cy="379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2E68EF-0F11-47EB-AFF5-F40A8E636B4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https://www.carlrippon.com/playing-with-the-context-api-in-react-16-3/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D76F9DD-A698-4243-8069-84E945F8A5B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CE9B46-1E93-4665-ADA7-29FD4299A4F9}"/>
              </a:ext>
            </a:extLst>
          </p:cNvPr>
          <p:cNvSpPr txBox="1"/>
          <p:nvPr/>
        </p:nvSpPr>
        <p:spPr>
          <a:xfrm>
            <a:off x="2794716" y="1337106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Data can be shared globally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BC3B6B-713F-48C5-AA9A-E6AE659F6BC7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 drilling : The process of passing through multiple child components to give data to child components</a:t>
            </a:r>
          </a:p>
        </p:txBody>
      </p:sp>
    </p:spTree>
    <p:extLst>
      <p:ext uri="{BB962C8B-B14F-4D97-AF65-F5344CB8AC3E}">
        <p14:creationId xmlns:p14="http://schemas.microsoft.com/office/powerpoint/2010/main" val="3100317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040CC-D4D2-48D0-A2E5-4ECEB9B94688}"/>
              </a:ext>
            </a:extLst>
          </p:cNvPr>
          <p:cNvSpPr txBox="1"/>
          <p:nvPr/>
        </p:nvSpPr>
        <p:spPr>
          <a:xfrm>
            <a:off x="795271" y="1372771"/>
            <a:ext cx="4536584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Print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Store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70E62-BAC2-4704-B54D-C95FBC957BF6}"/>
              </a:ext>
            </a:extLst>
          </p:cNvPr>
          <p:cNvSpPr txBox="1"/>
          <p:nvPr/>
        </p:nvSpPr>
        <p:spPr>
          <a:xfrm>
            <a:off x="6254841" y="1372771"/>
            <a:ext cx="4536585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./App.js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A24D72-4C55-4805-A10E-2F03539A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119" y="4440625"/>
            <a:ext cx="1354252" cy="9942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76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231590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736677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289932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178172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함수형 컴포넌트 내부에서 발생하는 연산을 최적화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실행하고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연산했떤 결과를 다시 사용하는 방식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085436" y="2366953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0DDA68-2C41-4069-AA7A-A5E4180E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803" y="2352274"/>
            <a:ext cx="4176529" cy="42980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592146" y="1612429"/>
            <a:ext cx="6097411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CB3914-BD4B-4E82-B1A7-6A39EF6D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495" y="1493371"/>
            <a:ext cx="4648849" cy="4505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12A70F-DCF3-438D-B3DE-F2EA6982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021" y="1612429"/>
            <a:ext cx="4667901" cy="4553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288762" y="1612429"/>
            <a:ext cx="653315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173E65-C329-4449-B225-CD8E0F01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25" y="2392922"/>
            <a:ext cx="3487523" cy="3478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20F21A-06AB-497F-B317-03A42A295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057"/>
          <a:stretch/>
        </p:blipFill>
        <p:spPr>
          <a:xfrm>
            <a:off x="7905705" y="2363306"/>
            <a:ext cx="3187416" cy="3585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370917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4895008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188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907714"/>
            <a:ext cx="70644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화면이 그려진 이후 비동기적으로 실행됨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렌더링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182794" y="4696655"/>
            <a:ext cx="70644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화면이 그려지기 전에 동기적으로 실행됨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렌더링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92189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6BD-BC05-4D18-AC3A-22183861892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D4F7-199C-4E29-B2D1-A38B30978741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887" y="5513116"/>
            <a:ext cx="95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and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5" y="1409886"/>
            <a:ext cx="7646150" cy="38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214586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214585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057580"/>
            <a:ext cx="6170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9"/>
          <a:stretch/>
        </p:blipFill>
        <p:spPr>
          <a:xfrm>
            <a:off x="981664" y="1867435"/>
            <a:ext cx="7891872" cy="1675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771272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3847472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6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6502400" y="2834644"/>
            <a:ext cx="2580640" cy="85422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3176270" y="2834644"/>
            <a:ext cx="2580640" cy="854226"/>
          </a:xfrm>
          <a:prstGeom prst="roundRect">
            <a:avLst/>
          </a:prstGeom>
          <a:solidFill>
            <a:srgbClr val="DD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1820207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use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42608" y="6133852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20" y="4178788"/>
            <a:ext cx="1417906" cy="131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421138" y="2895092"/>
            <a:ext cx="488511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function that converts a new state by receiving an action value containing the current state and necessary information for updating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Logic can be separated from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1F5A5-A465-497F-ACF4-4387409AD435}"/>
              </a:ext>
            </a:extLst>
          </p:cNvPr>
          <p:cNvSpPr txBox="1"/>
          <p:nvPr/>
        </p:nvSpPr>
        <p:spPr>
          <a:xfrm>
            <a:off x="5525193" y="863100"/>
            <a:ext cx="6151418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initialState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switch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throw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new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Error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initialState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Count: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68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27172</TotalTime>
  <Words>2678</Words>
  <Application>Microsoft Office PowerPoint</Application>
  <PresentationFormat>와이드스크린</PresentationFormat>
  <Paragraphs>426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빙그레 메로나체</vt:lpstr>
      <vt:lpstr>Arial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364</cp:revision>
  <dcterms:created xsi:type="dcterms:W3CDTF">2017-11-16T00:50:54Z</dcterms:created>
  <dcterms:modified xsi:type="dcterms:W3CDTF">2021-02-26T01:16:23Z</dcterms:modified>
</cp:coreProperties>
</file>