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11" r:id="rId10"/>
    <p:sldId id="404" r:id="rId11"/>
    <p:sldId id="409" r:id="rId12"/>
    <p:sldId id="410" r:id="rId13"/>
    <p:sldId id="418" r:id="rId14"/>
    <p:sldId id="419" r:id="rId15"/>
    <p:sldId id="405" r:id="rId16"/>
    <p:sldId id="406" r:id="rId17"/>
    <p:sldId id="407" r:id="rId18"/>
    <p:sldId id="408" r:id="rId19"/>
    <p:sldId id="417" r:id="rId20"/>
    <p:sldId id="412" r:id="rId21"/>
    <p:sldId id="414" r:id="rId22"/>
    <p:sldId id="415" r:id="rId23"/>
    <p:sldId id="420" r:id="rId24"/>
    <p:sldId id="416" r:id="rId25"/>
    <p:sldId id="413" r:id="rId26"/>
    <p:sldId id="421" r:id="rId27"/>
    <p:sldId id="422" r:id="rId28"/>
    <p:sldId id="262" r:id="rId29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2"/>
    </p:embeddedFont>
    <p:embeddedFont>
      <p:font typeface="빙그레 메로나체" panose="020B0503000000000000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21-02-26(Fri)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21-02-26(Fri)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ko-KR" altLang="en-US" sz="2800" b="0" i="0">
                <a:solidFill>
                  <a:srgbClr val="222426"/>
                </a:solidFill>
                <a:effectLst/>
              </a:rPr>
              <a:t>컴포넌트가 렌더링 될 때 마다 함수를 새로 생성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통해 해당 함수의 결과값들을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저장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없으므로 처음 이후에 변경되지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=&gt; 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 의해 실행되지만 빈값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초기값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만 찍힘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넣었으므로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변겨됨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변경되므로 해당 문자가 찍힘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넣었으므로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버튼이 클릭될때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입력하더라도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변경되지 않았으므로 빈값이 찍히며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버튼을 누르면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변경되므로 연산이 재실행되고 변경된 값이 출력됨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90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 함수를 다시 사용</a:t>
            </a: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dpes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저장된 함수가변경됨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되면 저장된 함수가 변경됨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44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랜덤값을 출력하는 함수를 만들었을때 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값을 저장하므로 같은 랜덤값을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은 동일한 함수를 실행하므로 랜덤값이 바뀌어서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92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27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282686"/>
            <a:ext cx="6646285" cy="379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795271" y="1372771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254841" y="1372771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19" y="4440625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rgbClr val="E3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484683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F6-7E6A-40E7-914A-06D99328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2" y="2046115"/>
            <a:ext cx="4296048" cy="4252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64876" y="1612429"/>
            <a:ext cx="44434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D401-8159-46B6-99D6-CB8AB91F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6" y="1612430"/>
            <a:ext cx="4161752" cy="42538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85436" y="1612429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7FD10B-9187-48A9-B322-B4A84815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20" y="1612429"/>
            <a:ext cx="4353944" cy="4247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85436" y="1612429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flag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84229-A278-4E5C-B754-C4AB733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031" y="1612429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5352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use the previous function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44397" y="2132843"/>
            <a:ext cx="485160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7055936" y="604985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DE9EF-3644-448B-84D2-65AB510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70" y="2132843"/>
            <a:ext cx="4224262" cy="36416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65861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12C31-CADC-4E22-9E1C-8D52590B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13" y="1546304"/>
            <a:ext cx="4886544" cy="4146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969645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flag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9857C-4CA5-49DF-89D0-5CD6D769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09" y="1546304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8945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2558601" y="1442026"/>
            <a:ext cx="1433850" cy="369332"/>
          </a:xfrm>
          <a:prstGeom prst="rect">
            <a:avLst/>
          </a:prstGeom>
          <a:solidFill>
            <a:srgbClr val="E3E1E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C33FB-5F77-4F6F-A621-D4AFE247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86" y="1955441"/>
            <a:ext cx="469648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CCFB2-0B85-4D97-BEB7-F6204905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247" y="1955441"/>
            <a:ext cx="4514748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914C30-A28B-408D-BB33-BA899E1EFE6B}"/>
              </a:ext>
            </a:extLst>
          </p:cNvPr>
          <p:cNvSpPr txBox="1"/>
          <p:nvPr/>
        </p:nvSpPr>
        <p:spPr>
          <a:xfrm>
            <a:off x="7827696" y="1442026"/>
            <a:ext cx="1433850" cy="369332"/>
          </a:xfrm>
          <a:prstGeom prst="rect">
            <a:avLst/>
          </a:prstGeom>
          <a:solidFill>
            <a:srgbClr val="E3E1E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</p:spTree>
    <p:extLst>
      <p:ext uri="{BB962C8B-B14F-4D97-AF65-F5344CB8AC3E}">
        <p14:creationId xmlns:p14="http://schemas.microsoft.com/office/powerpoint/2010/main" val="195673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5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rgbClr val="DD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29027</TotalTime>
  <Words>3228</Words>
  <Application>Microsoft Office PowerPoint</Application>
  <PresentationFormat>와이드스크린</PresentationFormat>
  <Paragraphs>494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빙그레 메로나체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378</cp:revision>
  <dcterms:created xsi:type="dcterms:W3CDTF">2017-11-16T00:50:54Z</dcterms:created>
  <dcterms:modified xsi:type="dcterms:W3CDTF">2021-02-27T08:11:45Z</dcterms:modified>
</cp:coreProperties>
</file>